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Lst>
  <p:sldIdLst>
    <p:sldId id="329" r:id="rId7"/>
    <p:sldId id="356" r:id="rId8"/>
    <p:sldId id="259" r:id="rId9"/>
    <p:sldId id="282" r:id="rId10"/>
    <p:sldId id="258" r:id="rId11"/>
    <p:sldId id="261" r:id="rId12"/>
    <p:sldId id="260" r:id="rId13"/>
    <p:sldId id="263" r:id="rId14"/>
    <p:sldId id="264" r:id="rId15"/>
    <p:sldId id="265" r:id="rId16"/>
    <p:sldId id="266" r:id="rId17"/>
    <p:sldId id="267" r:id="rId18"/>
    <p:sldId id="268" r:id="rId19"/>
    <p:sldId id="269" r:id="rId20"/>
    <p:sldId id="262" r:id="rId21"/>
    <p:sldId id="272" r:id="rId22"/>
    <p:sldId id="273" r:id="rId23"/>
    <p:sldId id="274" r:id="rId24"/>
    <p:sldId id="275" r:id="rId25"/>
    <p:sldId id="276" r:id="rId26"/>
    <p:sldId id="271" r:id="rId27"/>
    <p:sldId id="277" r:id="rId28"/>
    <p:sldId id="278" r:id="rId29"/>
    <p:sldId id="279" r:id="rId30"/>
    <p:sldId id="280" r:id="rId31"/>
    <p:sldId id="328" r:id="rId32"/>
    <p:sldId id="355" r:id="rId33"/>
  </p:sldIdLst>
  <p:sldSz cx="5759450" cy="3240405"/>
  <p:notesSz cx="7104380" cy="10234930"/>
  <p:custDataLst>
    <p:tags r:id="rId37"/>
  </p:custDataLst>
  <p:defaultTextStyle>
    <a:defPPr>
      <a:defRPr lang="zh-CN"/>
    </a:defPPr>
    <a:lvl1pPr marL="0" lvl="0" indent="0" algn="l" defTabSz="914400" rtl="0" eaLnBrk="1" fontAlgn="base" latinLnBrk="0" hangingPunct="1">
      <a:lnSpc>
        <a:spcPct val="100000"/>
      </a:lnSpc>
      <a:spcBef>
        <a:spcPct val="0"/>
      </a:spcBef>
      <a:spcAft>
        <a:spcPct val="0"/>
      </a:spcAft>
      <a:buNone/>
      <a:defRPr sz="900"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varScale="1">
        <p:scale>
          <a:sx n="69" d="100"/>
          <a:sy n="69" d="100"/>
        </p:scale>
        <p:origin x="-138" y="-102"/>
      </p:cViewPr>
      <p:guideLst>
        <p:guide orient="horz" pos="1005"/>
        <p:guide pos="1814"/>
      </p:guideLst>
    </p:cSldViewPr>
  </p:slideViewPr>
  <p:gridSpacing cx="45000" cy="45000"/>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7" Type="http://schemas.openxmlformats.org/officeDocument/2006/relationships/tags" Target="tags/tag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19931" y="530317"/>
            <a:ext cx="4319588" cy="1128141"/>
          </a:xfrm>
        </p:spPr>
        <p:txBody>
          <a:bodyPr anchor="b"/>
          <a:lstStyle>
            <a:lvl1pPr algn="ctr">
              <a:defRPr sz="2835"/>
            </a:lvl1pPr>
          </a:lstStyle>
          <a:p>
            <a:pPr fontAlgn="auto"/>
            <a:r>
              <a:rPr lang="zh-CN" altLang="en-US" sz="2835"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719931" y="1701963"/>
            <a:ext cx="4319588" cy="782348"/>
          </a:xfrm>
        </p:spPr>
        <p:txBody>
          <a:bodyPr/>
          <a:lstStyle>
            <a:lvl1pPr marL="0" indent="0" algn="ctr">
              <a:buNone/>
              <a:defRPr sz="1135"/>
            </a:lvl1pPr>
            <a:lvl2pPr marL="215900" indent="0" algn="ctr">
              <a:buNone/>
              <a:defRPr sz="945"/>
            </a:lvl2pPr>
            <a:lvl3pPr marL="431800" indent="0" algn="ctr">
              <a:buNone/>
              <a:defRPr sz="850"/>
            </a:lvl3pPr>
            <a:lvl4pPr marL="647700" indent="0" algn="ctr">
              <a:buNone/>
              <a:defRPr sz="755"/>
            </a:lvl4pPr>
            <a:lvl5pPr marL="864235" indent="0" algn="ctr">
              <a:buNone/>
              <a:defRPr sz="755"/>
            </a:lvl5pPr>
            <a:lvl6pPr marL="1080135" indent="0" algn="ctr">
              <a:buNone/>
              <a:defRPr sz="755"/>
            </a:lvl6pPr>
            <a:lvl7pPr marL="1296035" indent="0" algn="ctr">
              <a:buNone/>
              <a:defRPr sz="755"/>
            </a:lvl7pPr>
            <a:lvl8pPr marL="1511935" indent="0" algn="ctr">
              <a:buNone/>
              <a:defRPr sz="755"/>
            </a:lvl8pPr>
            <a:lvl9pPr marL="1727835" indent="0" algn="ctr">
              <a:buNone/>
              <a:defRPr sz="755"/>
            </a:lvl9pPr>
          </a:lstStyle>
          <a:p>
            <a:pPr fontAlgn="base"/>
            <a:r>
              <a:rPr lang="zh-CN" altLang="en-US" sz="1135"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5" name="页脚占位符 4"/>
          <p:cNvSpPr>
            <a:spLocks noGrp="1"/>
          </p:cNvSpPr>
          <p:nvPr>
            <p:ph type="ftr" sz="quarter" idx="11"/>
          </p:nvPr>
        </p:nvSpPr>
        <p:spPr/>
        <p:txBody>
          <a:bodyPr/>
          <a:p>
            <a:pPr lvl="0" fontAlgn="base"/>
            <a:endParaRPr strike="noStrike" noProof="1">
              <a:sym typeface="微软雅黑 Light" charset="-122"/>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5" name="页脚占位符 4"/>
          <p:cNvSpPr>
            <a:spLocks noGrp="1"/>
          </p:cNvSpPr>
          <p:nvPr>
            <p:ph type="ftr" sz="quarter" idx="11"/>
          </p:nvPr>
        </p:nvSpPr>
        <p:spPr/>
        <p:txBody>
          <a:bodyPr/>
          <a:p>
            <a:pPr lvl="0" fontAlgn="base"/>
            <a:endParaRPr strike="noStrike" noProof="1">
              <a:sym typeface="微软雅黑 Light" charset="-122"/>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21150" y="173038"/>
            <a:ext cx="1241425" cy="2744787"/>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96875" y="173038"/>
            <a:ext cx="3652308" cy="274478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5" name="页脚占位符 4"/>
          <p:cNvSpPr>
            <a:spLocks noGrp="1"/>
          </p:cNvSpPr>
          <p:nvPr>
            <p:ph type="ftr" sz="quarter" idx="11"/>
          </p:nvPr>
        </p:nvSpPr>
        <p:spPr/>
        <p:txBody>
          <a:bodyPr/>
          <a:p>
            <a:pPr lvl="0" fontAlgn="base"/>
            <a:endParaRPr strike="noStrike" noProof="1">
              <a:sym typeface="微软雅黑 Light" charset="-122"/>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5122" name="Rectangle 6"/>
          <p:cNvSpPr/>
          <p:nvPr/>
        </p:nvSpPr>
        <p:spPr>
          <a:xfrm>
            <a:off x="0" y="0"/>
            <a:ext cx="5759450" cy="492125"/>
          </a:xfrm>
          <a:prstGeom prst="rect">
            <a:avLst/>
          </a:prstGeom>
          <a:solidFill>
            <a:srgbClr val="1D2631"/>
          </a:solidFill>
          <a:ln w="9525">
            <a:noFill/>
          </a:ln>
        </p:spPr>
        <p:txBody>
          <a:bodyPr wrap="square" lIns="50396" tIns="25198" rIns="50396" bIns="25198" anchor="ctr"/>
          <a:p>
            <a:pPr lvl="0" indent="0" algn="ctr"/>
            <a:endParaRPr lang="zh-CN">
              <a:solidFill>
                <a:srgbClr val="FFFFFF"/>
              </a:solidFill>
              <a:latin typeface="Calibri" panose="020F0502020204030204" charset="0"/>
              <a:ea typeface="Calibri" panose="020F0502020204030204" charset="0"/>
              <a:sym typeface="Calibri" panose="020F0502020204030204" charset="0"/>
            </a:endParaRPr>
          </a:p>
        </p:txBody>
      </p:sp>
      <p:sp>
        <p:nvSpPr>
          <p:cNvPr id="5123" name="Rectangle 7"/>
          <p:cNvSpPr/>
          <p:nvPr/>
        </p:nvSpPr>
        <p:spPr>
          <a:xfrm>
            <a:off x="0" y="492125"/>
            <a:ext cx="5759450" cy="225425"/>
          </a:xfrm>
          <a:prstGeom prst="rect">
            <a:avLst/>
          </a:prstGeom>
          <a:solidFill>
            <a:srgbClr val="9EB31C"/>
          </a:solidFill>
          <a:ln w="9525">
            <a:noFill/>
          </a:ln>
        </p:spPr>
        <p:txBody>
          <a:bodyPr wrap="square" lIns="50396" tIns="25198" rIns="50396" bIns="25198" anchor="ctr"/>
          <a:p>
            <a:pPr lvl="0" indent="0" algn="ctr"/>
            <a:endParaRPr lang="zh-CN">
              <a:solidFill>
                <a:srgbClr val="FFFFFF"/>
              </a:solidFill>
              <a:latin typeface="Calibri" panose="020F0502020204030204" charset="0"/>
              <a:ea typeface="Calibri" panose="020F0502020204030204" charset="0"/>
              <a:sym typeface="Calibri" panose="020F0502020204030204" charset="0"/>
            </a:endParaRPr>
          </a:p>
        </p:txBody>
      </p:sp>
      <p:sp>
        <p:nvSpPr>
          <p:cNvPr id="5124" name="Connecteur droit 11"/>
          <p:cNvSpPr/>
          <p:nvPr/>
        </p:nvSpPr>
        <p:spPr>
          <a:xfrm>
            <a:off x="0" y="492125"/>
            <a:ext cx="5759450" cy="0"/>
          </a:xfrm>
          <a:prstGeom prst="line">
            <a:avLst/>
          </a:prstGeom>
          <a:ln w="9525" cap="flat" cmpd="sng">
            <a:solidFill>
              <a:srgbClr val="CBDB23"/>
            </a:solidFill>
            <a:prstDash val="solid"/>
            <a:round/>
            <a:headEnd type="none" w="med" len="med"/>
            <a:tailEnd type="none" w="med" len="med"/>
          </a:ln>
        </p:spPr>
      </p:sp>
      <p:sp>
        <p:nvSpPr>
          <p:cNvPr id="5125" name="Rectangle 12"/>
          <p:cNvSpPr/>
          <p:nvPr/>
        </p:nvSpPr>
        <p:spPr>
          <a:xfrm>
            <a:off x="0" y="3116263"/>
            <a:ext cx="5759450" cy="123825"/>
          </a:xfrm>
          <a:prstGeom prst="rect">
            <a:avLst/>
          </a:prstGeom>
          <a:solidFill>
            <a:srgbClr val="1D2631"/>
          </a:solidFill>
          <a:ln w="9525">
            <a:noFill/>
          </a:ln>
        </p:spPr>
        <p:txBody>
          <a:bodyPr wrap="square" lIns="50396" tIns="25198" rIns="50396" bIns="25198" anchor="ctr"/>
          <a:p>
            <a:pPr lvl="0" indent="0" algn="ctr"/>
            <a:endParaRPr lang="zh-CN">
              <a:solidFill>
                <a:srgbClr val="FFFFFF"/>
              </a:solidFill>
              <a:latin typeface="Calibri" panose="020F0502020204030204" charset="0"/>
              <a:ea typeface="Calibri" panose="020F0502020204030204" charset="0"/>
              <a:sym typeface="Calibri" panose="020F0502020204030204" charset="0"/>
            </a:endParaRPr>
          </a:p>
        </p:txBody>
      </p:sp>
      <p:sp>
        <p:nvSpPr>
          <p:cNvPr id="3077" name="标题 3076"/>
          <p:cNvSpPr>
            <a:spLocks noGrp="1"/>
          </p:cNvSpPr>
          <p:nvPr>
            <p:ph type="ctrTitle"/>
          </p:nvPr>
        </p:nvSpPr>
        <p:spPr>
          <a:xfrm>
            <a:off x="431800" y="1006475"/>
            <a:ext cx="4895850" cy="695325"/>
          </a:xfrm>
          <a:prstGeom prst="rect">
            <a:avLst/>
          </a:prstGeom>
          <a:noFill/>
          <a:ln w="9525">
            <a:noFill/>
          </a:ln>
        </p:spPr>
        <p:txBody>
          <a:bodyPr vert="horz" lIns="50396" tIns="25198" rIns="50396" bIns="25198" anchor="ctr">
            <a:normAutofit/>
          </a:bodyPr>
          <a:lstStyle>
            <a:lvl1pPr lvl="0" algn="ctr">
              <a:defRPr sz="1500" b="0"/>
            </a:lvl1pPr>
          </a:lstStyle>
          <a:p>
            <a:pPr lvl="0" fontAlgn="auto"/>
            <a:r>
              <a:rPr lang="zh-CN" altLang="en-US" strike="noStrike" noProof="1"/>
              <a:t>单击此处编辑母版标题样式</a:t>
            </a:r>
            <a:endParaRPr lang="zh-CN" altLang="en-US" strike="noStrike" noProof="1"/>
          </a:p>
        </p:txBody>
      </p:sp>
      <p:sp>
        <p:nvSpPr>
          <p:cNvPr id="3078" name="副标题 3077"/>
          <p:cNvSpPr>
            <a:spLocks noGrp="1"/>
          </p:cNvSpPr>
          <p:nvPr>
            <p:ph type="subTitle" idx="1"/>
          </p:nvPr>
        </p:nvSpPr>
        <p:spPr>
          <a:xfrm>
            <a:off x="863600" y="1835150"/>
            <a:ext cx="4032250" cy="828675"/>
          </a:xfrm>
          <a:prstGeom prst="rect">
            <a:avLst/>
          </a:prstGeom>
          <a:noFill/>
          <a:ln w="9525">
            <a:noFill/>
          </a:ln>
        </p:spPr>
        <p:txBody>
          <a:bodyPr vert="horz" lIns="50396" tIns="25198" rIns="50396" bIns="25198" anchor="t">
            <a:normAutofit/>
          </a:bodyPr>
          <a:lstStyle>
            <a:lvl1pPr lvl="0" algn="ctr">
              <a:buNone/>
              <a:defRPr sz="900"/>
            </a:lvl1pPr>
            <a:lvl2pPr lvl="1" algn="l">
              <a:buNone/>
              <a:defRPr sz="1500"/>
            </a:lvl2pPr>
            <a:lvl3pPr lvl="2" algn="l">
              <a:buNone/>
              <a:defRPr sz="1500"/>
            </a:lvl3pPr>
            <a:lvl4pPr lvl="3" algn="l">
              <a:buNone/>
              <a:defRPr sz="1500"/>
            </a:lvl4pPr>
            <a:lvl5pPr lvl="4" algn="l">
              <a:buNone/>
              <a:defRPr sz="1500"/>
            </a:lvl5pPr>
          </a:lstStyle>
          <a:p>
            <a:pPr lvl="0" fontAlgn="base"/>
            <a:r>
              <a:rPr lang="zh-CN" altLang="en-US" strike="noStrike" noProof="1"/>
              <a:t>单击此处编辑母版副标题样式</a:t>
            </a:r>
            <a:endParaRPr lang="zh-CN" altLang="en-US" strike="noStrike" noProof="1"/>
          </a:p>
        </p:txBody>
      </p:sp>
    </p:spTree>
  </p:cSld>
  <p:clrMapOvr>
    <a:masterClrMapping/>
  </p:clrMapOvr>
  <p:transition spd="med">
    <p:fade thruBlk="1"/>
  </p:transition>
  <p:hf sldNum="0" hdr="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auto"/>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88925" y="733425"/>
            <a:ext cx="2539762" cy="2162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32351" y="733425"/>
            <a:ext cx="2539762" cy="2162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Tree>
  </p:cSld>
  <p:clrMapOvr>
    <a:masterClrMapping/>
  </p:clrMapOvr>
  <p:transition spd="med">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auto"/>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5" name="页脚占位符 4"/>
          <p:cNvSpPr>
            <a:spLocks noGrp="1"/>
          </p:cNvSpPr>
          <p:nvPr>
            <p:ph type="ftr" sz="quarter" idx="11"/>
          </p:nvPr>
        </p:nvSpPr>
        <p:spPr/>
        <p:txBody>
          <a:bodyPr/>
          <a:p>
            <a:pPr lvl="0" fontAlgn="base"/>
            <a:endParaRPr strike="noStrike" noProof="1">
              <a:sym typeface="微软雅黑 Light" charset="-122"/>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auto"/>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fontAlgn="base"/>
            <a:endParaRPr lang="zh-CN" altLang="en-US" strike="noStrike" noProof="1"/>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76316" y="1588"/>
            <a:ext cx="1295797" cy="2894012"/>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88925" y="1588"/>
            <a:ext cx="3812272" cy="289401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blipFill rotWithShape="0">
          <a:blip r:embed="rId2"/>
          <a:stretch>
            <a:fillRect/>
          </a:stretch>
        </a:blipFill>
        <a:effectLst/>
      </p:bgPr>
    </p:bg>
    <p:spTree>
      <p:nvGrpSpPr>
        <p:cNvPr id="1" name=""/>
        <p:cNvGrpSpPr/>
        <p:nvPr/>
      </p:nvGrpSpPr>
      <p:grpSpPr/>
      <p:sp>
        <p:nvSpPr>
          <p:cNvPr id="5122" name="标题 5121"/>
          <p:cNvSpPr>
            <a:spLocks noGrp="1"/>
          </p:cNvSpPr>
          <p:nvPr>
            <p:ph type="ctrTitle" sz="quarter"/>
          </p:nvPr>
        </p:nvSpPr>
        <p:spPr>
          <a:xfrm>
            <a:off x="431800" y="1023938"/>
            <a:ext cx="4895850" cy="595312"/>
          </a:xfrm>
          <a:prstGeom prst="rect">
            <a:avLst/>
          </a:prstGeom>
          <a:noFill/>
          <a:ln w="9525">
            <a:noFill/>
          </a:ln>
        </p:spPr>
        <p:txBody>
          <a:bodyPr lIns="50396" tIns="25198" rIns="50396" bIns="25198" anchor="ctr"/>
          <a:lstStyle>
            <a:lvl1pPr marL="0" lvl="0" indent="0" algn="ctr">
              <a:defRPr sz="1700">
                <a:solidFill>
                  <a:schemeClr val="bg1"/>
                </a:solidFill>
              </a:defRPr>
            </a:lvl1pPr>
          </a:lstStyle>
          <a:p>
            <a:pPr lvl="0" fontAlgn="base"/>
            <a:r>
              <a:rPr lang="zh-CN" altLang="en-US" strike="noStrike" noProof="1"/>
              <a:t>单击此处编辑母版标题样式</a:t>
            </a:r>
            <a:endParaRPr lang="zh-CN" altLang="en-US" strike="noStrike" noProof="1"/>
          </a:p>
        </p:txBody>
      </p:sp>
      <p:sp>
        <p:nvSpPr>
          <p:cNvPr id="5123" name="副标题 5122"/>
          <p:cNvSpPr>
            <a:spLocks noGrp="1"/>
          </p:cNvSpPr>
          <p:nvPr>
            <p:ph type="subTitle" sz="quarter" idx="1"/>
          </p:nvPr>
        </p:nvSpPr>
        <p:spPr>
          <a:xfrm>
            <a:off x="863600" y="1689100"/>
            <a:ext cx="4032250" cy="531813"/>
          </a:xfrm>
          <a:prstGeom prst="rect">
            <a:avLst/>
          </a:prstGeom>
          <a:noFill/>
          <a:ln w="9525">
            <a:noFill/>
          </a:ln>
        </p:spPr>
        <p:txBody>
          <a:bodyPr lIns="50396" tIns="25198" rIns="50396" bIns="25198" anchor="t"/>
          <a:lstStyle>
            <a:lvl1pPr lvl="0" algn="ctr">
              <a:buNone/>
              <a:defRPr sz="900">
                <a:solidFill>
                  <a:schemeClr val="bg1"/>
                </a:solidFill>
              </a:defRPr>
            </a:lvl1pPr>
            <a:lvl2pPr lvl="1" algn="ctr">
              <a:buNone/>
              <a:defRPr sz="1100">
                <a:solidFill>
                  <a:schemeClr val="bg1"/>
                </a:solidFill>
              </a:defRPr>
            </a:lvl2pPr>
            <a:lvl3pPr lvl="2" algn="ctr">
              <a:buNone/>
              <a:defRPr sz="1100">
                <a:solidFill>
                  <a:schemeClr val="bg1"/>
                </a:solidFill>
              </a:defRPr>
            </a:lvl3pPr>
            <a:lvl4pPr lvl="3" algn="ctr">
              <a:buNone/>
              <a:defRPr sz="1100">
                <a:solidFill>
                  <a:schemeClr val="bg1"/>
                </a:solidFill>
              </a:defRPr>
            </a:lvl4pPr>
            <a:lvl5pPr lvl="4" algn="ctr">
              <a:buNone/>
              <a:defRPr sz="1100">
                <a:solidFill>
                  <a:schemeClr val="bg1"/>
                </a:solidFill>
              </a:defRPr>
            </a:lvl5pPr>
          </a:lstStyle>
          <a:p>
            <a:pPr lvl="0" fontAlgn="base"/>
            <a:r>
              <a:rPr lang="zh-CN" altLang="en-US" strike="noStrike" noProof="1"/>
              <a:t>单击此处编辑母版副标题样式</a:t>
            </a:r>
            <a:endParaRPr lang="zh-CN" altLang="en-US" strike="noStrike" noProof="1"/>
          </a:p>
        </p:txBody>
      </p:sp>
    </p:spTree>
  </p:cSld>
  <p:clrMapOvr>
    <a:masterClrMapping/>
  </p:clrMapOvr>
  <p:transition spd="med">
    <p:fade thruBlk="1"/>
  </p:transition>
  <p:hf sldNum="0" hdr="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base"/>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88925"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32351"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spd="med">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auto"/>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5" name="页脚占位符 4"/>
          <p:cNvSpPr>
            <a:spLocks noGrp="1"/>
          </p:cNvSpPr>
          <p:nvPr>
            <p:ph type="ftr" sz="quarter" idx="11"/>
          </p:nvPr>
        </p:nvSpPr>
        <p:spPr/>
        <p:txBody>
          <a:bodyPr/>
          <a:p>
            <a:pPr lvl="0" fontAlgn="base"/>
            <a:endParaRPr strike="noStrike" noProof="1">
              <a:sym typeface="微软雅黑 Light" charset="-122"/>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fontAlgn="base"/>
            <a:endParaRPr lang="zh-CN" altLang="en-US" strike="noStrike" noProof="1"/>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76316" y="130175"/>
            <a:ext cx="1295797" cy="2763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88925" y="130175"/>
            <a:ext cx="3812272" cy="2763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blipFill rotWithShape="0">
          <a:blip r:embed="rId2"/>
          <a:stretch>
            <a:fillRect/>
          </a:stretch>
        </a:blipFill>
        <a:effectLst/>
      </p:bgPr>
    </p:bg>
    <p:spTree>
      <p:nvGrpSpPr>
        <p:cNvPr id="1" name=""/>
        <p:cNvGrpSpPr/>
        <p:nvPr/>
      </p:nvGrpSpPr>
      <p:grpSpPr/>
      <p:sp>
        <p:nvSpPr>
          <p:cNvPr id="5122" name="标题 5121"/>
          <p:cNvSpPr>
            <a:spLocks noGrp="1"/>
          </p:cNvSpPr>
          <p:nvPr>
            <p:ph type="ctrTitle" sz="quarter"/>
          </p:nvPr>
        </p:nvSpPr>
        <p:spPr>
          <a:xfrm>
            <a:off x="431800" y="1023938"/>
            <a:ext cx="4895850" cy="595312"/>
          </a:xfrm>
          <a:prstGeom prst="rect">
            <a:avLst/>
          </a:prstGeom>
          <a:noFill/>
          <a:ln w="9525">
            <a:noFill/>
          </a:ln>
        </p:spPr>
        <p:txBody>
          <a:bodyPr lIns="50396" tIns="25198" rIns="50396" bIns="25198" anchor="ctr"/>
          <a:lstStyle>
            <a:lvl1pPr marL="0" lvl="0" indent="0" algn="ctr">
              <a:defRPr sz="1700">
                <a:solidFill>
                  <a:schemeClr val="bg1"/>
                </a:solidFill>
              </a:defRPr>
            </a:lvl1pPr>
          </a:lstStyle>
          <a:p>
            <a:pPr lvl="0" fontAlgn="base"/>
            <a:r>
              <a:rPr lang="zh-CN" altLang="en-US" strike="noStrike" noProof="1"/>
              <a:t>单击此处编辑母版标题样式</a:t>
            </a:r>
            <a:endParaRPr lang="zh-CN" altLang="en-US" strike="noStrike" noProof="1"/>
          </a:p>
        </p:txBody>
      </p:sp>
      <p:sp>
        <p:nvSpPr>
          <p:cNvPr id="5123" name="副标题 5122"/>
          <p:cNvSpPr>
            <a:spLocks noGrp="1"/>
          </p:cNvSpPr>
          <p:nvPr>
            <p:ph type="subTitle" sz="quarter" idx="1"/>
          </p:nvPr>
        </p:nvSpPr>
        <p:spPr>
          <a:xfrm>
            <a:off x="863600" y="1689100"/>
            <a:ext cx="4032250" cy="531813"/>
          </a:xfrm>
          <a:prstGeom prst="rect">
            <a:avLst/>
          </a:prstGeom>
          <a:noFill/>
          <a:ln w="9525">
            <a:noFill/>
          </a:ln>
        </p:spPr>
        <p:txBody>
          <a:bodyPr lIns="50396" tIns="25198" rIns="50396" bIns="25198" anchor="t"/>
          <a:lstStyle>
            <a:lvl1pPr lvl="0" algn="ctr">
              <a:buNone/>
              <a:defRPr sz="900">
                <a:solidFill>
                  <a:schemeClr val="bg1"/>
                </a:solidFill>
              </a:defRPr>
            </a:lvl1pPr>
            <a:lvl2pPr lvl="1" algn="ctr">
              <a:buNone/>
              <a:defRPr sz="1100">
                <a:solidFill>
                  <a:schemeClr val="bg1"/>
                </a:solidFill>
              </a:defRPr>
            </a:lvl2pPr>
            <a:lvl3pPr lvl="2" algn="ctr">
              <a:buNone/>
              <a:defRPr sz="1100">
                <a:solidFill>
                  <a:schemeClr val="bg1"/>
                </a:solidFill>
              </a:defRPr>
            </a:lvl3pPr>
            <a:lvl4pPr lvl="3" algn="ctr">
              <a:buNone/>
              <a:defRPr sz="1100">
                <a:solidFill>
                  <a:schemeClr val="bg1"/>
                </a:solidFill>
              </a:defRPr>
            </a:lvl4pPr>
            <a:lvl5pPr lvl="4" algn="ctr">
              <a:buNone/>
              <a:defRPr sz="1100">
                <a:solidFill>
                  <a:schemeClr val="bg1"/>
                </a:solidFill>
              </a:defRPr>
            </a:lvl5pPr>
          </a:lstStyle>
          <a:p>
            <a:pPr lvl="0" fontAlgn="base"/>
            <a:r>
              <a:rPr lang="zh-CN" altLang="en-US" strike="noStrike" noProof="1"/>
              <a:t>单击此处编辑母版副标题样式</a:t>
            </a:r>
            <a:endParaRPr lang="zh-CN" altLang="en-US" strike="noStrike" noProof="1"/>
          </a:p>
        </p:txBody>
      </p:sp>
    </p:spTree>
  </p:cSld>
  <p:clrMapOvr>
    <a:masterClrMapping/>
  </p:clrMapOvr>
  <p:transition spd="med">
    <p:fade thruBlk="1"/>
  </p:transition>
  <p:hf sldNum="0" hdr="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base"/>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88925"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32351"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spd="med">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96875" y="862013"/>
            <a:ext cx="2433193" cy="205581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29382" y="862013"/>
            <a:ext cx="2433193" cy="205581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6" name="页脚占位符 5"/>
          <p:cNvSpPr>
            <a:spLocks noGrp="1"/>
          </p:cNvSpPr>
          <p:nvPr>
            <p:ph type="ftr" sz="quarter" idx="11"/>
          </p:nvPr>
        </p:nvSpPr>
        <p:spPr/>
        <p:txBody>
          <a:bodyPr/>
          <a:p>
            <a:pPr lvl="0" fontAlgn="base"/>
            <a:endParaRPr strike="noStrike" noProof="1">
              <a:sym typeface="微软雅黑 Light" charset="-122"/>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thruBlk="1"/>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fontAlgn="base"/>
            <a:endParaRPr lang="zh-CN" altLang="en-US" strike="noStrike" noProof="1"/>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76316" y="130175"/>
            <a:ext cx="1295797" cy="2763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88925" y="130175"/>
            <a:ext cx="3812272" cy="2763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blipFill rotWithShape="0">
          <a:blip r:embed="rId2"/>
          <a:stretch>
            <a:fillRect/>
          </a:stretch>
        </a:blipFill>
        <a:effectLst/>
      </p:bgPr>
    </p:bg>
    <p:spTree>
      <p:nvGrpSpPr>
        <p:cNvPr id="1" name=""/>
        <p:cNvGrpSpPr/>
        <p:nvPr/>
      </p:nvGrpSpPr>
      <p:grpSpPr/>
      <p:sp>
        <p:nvSpPr>
          <p:cNvPr id="5122" name="标题 5121"/>
          <p:cNvSpPr>
            <a:spLocks noGrp="1"/>
          </p:cNvSpPr>
          <p:nvPr>
            <p:ph type="ctrTitle" sz="quarter"/>
          </p:nvPr>
        </p:nvSpPr>
        <p:spPr>
          <a:xfrm>
            <a:off x="431800" y="1023938"/>
            <a:ext cx="4895850" cy="595312"/>
          </a:xfrm>
          <a:prstGeom prst="rect">
            <a:avLst/>
          </a:prstGeom>
          <a:noFill/>
          <a:ln w="9525">
            <a:noFill/>
          </a:ln>
        </p:spPr>
        <p:txBody>
          <a:bodyPr lIns="50396" tIns="25198" rIns="50396" bIns="25198" anchor="ctr"/>
          <a:lstStyle>
            <a:lvl1pPr marL="0" lvl="0" indent="0" algn="ctr">
              <a:defRPr sz="1700">
                <a:solidFill>
                  <a:schemeClr val="bg1"/>
                </a:solidFill>
              </a:defRPr>
            </a:lvl1pPr>
          </a:lstStyle>
          <a:p>
            <a:pPr lvl="0" fontAlgn="base"/>
            <a:r>
              <a:rPr lang="zh-CN" altLang="en-US" strike="noStrike" noProof="1"/>
              <a:t>单击此处编辑母版标题样式</a:t>
            </a:r>
            <a:endParaRPr lang="zh-CN" altLang="en-US" strike="noStrike" noProof="1"/>
          </a:p>
        </p:txBody>
      </p:sp>
      <p:sp>
        <p:nvSpPr>
          <p:cNvPr id="5123" name="副标题 5122"/>
          <p:cNvSpPr>
            <a:spLocks noGrp="1"/>
          </p:cNvSpPr>
          <p:nvPr>
            <p:ph type="subTitle" sz="quarter" idx="1"/>
          </p:nvPr>
        </p:nvSpPr>
        <p:spPr>
          <a:xfrm>
            <a:off x="863600" y="1689100"/>
            <a:ext cx="4032250" cy="531813"/>
          </a:xfrm>
          <a:prstGeom prst="rect">
            <a:avLst/>
          </a:prstGeom>
          <a:noFill/>
          <a:ln w="9525">
            <a:noFill/>
          </a:ln>
        </p:spPr>
        <p:txBody>
          <a:bodyPr lIns="50396" tIns="25198" rIns="50396" bIns="25198" anchor="t"/>
          <a:lstStyle>
            <a:lvl1pPr lvl="0" algn="ctr">
              <a:buNone/>
              <a:defRPr sz="900">
                <a:solidFill>
                  <a:schemeClr val="bg1"/>
                </a:solidFill>
              </a:defRPr>
            </a:lvl1pPr>
            <a:lvl2pPr lvl="1" algn="ctr">
              <a:buNone/>
              <a:defRPr sz="1100">
                <a:solidFill>
                  <a:schemeClr val="bg1"/>
                </a:solidFill>
              </a:defRPr>
            </a:lvl2pPr>
            <a:lvl3pPr lvl="2" algn="ctr">
              <a:buNone/>
              <a:defRPr sz="1100">
                <a:solidFill>
                  <a:schemeClr val="bg1"/>
                </a:solidFill>
              </a:defRPr>
            </a:lvl3pPr>
            <a:lvl4pPr lvl="3" algn="ctr">
              <a:buNone/>
              <a:defRPr sz="1100">
                <a:solidFill>
                  <a:schemeClr val="bg1"/>
                </a:solidFill>
              </a:defRPr>
            </a:lvl4pPr>
            <a:lvl5pPr lvl="4" algn="ctr">
              <a:buNone/>
              <a:defRPr sz="1100">
                <a:solidFill>
                  <a:schemeClr val="bg1"/>
                </a:solidFill>
              </a:defRPr>
            </a:lvl5pPr>
          </a:lstStyle>
          <a:p>
            <a:pPr lvl="0" fontAlgn="base"/>
            <a:r>
              <a:rPr lang="zh-CN" altLang="en-US" strike="noStrike" noProof="1"/>
              <a:t>单击此处编辑母版副标题样式</a:t>
            </a:r>
            <a:endParaRPr lang="zh-CN" altLang="en-US" strike="noStrike" noProof="1"/>
          </a:p>
        </p:txBody>
      </p:sp>
    </p:spTree>
  </p:cSld>
  <p:clrMapOvr>
    <a:masterClrMapping/>
  </p:clrMapOvr>
  <p:transition spd="med">
    <p:fade thruBlk="1"/>
  </p:transition>
  <p:hf sldNum="0" hdr="0"/>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base"/>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88925"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32351"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8" name="页脚占位符 7"/>
          <p:cNvSpPr>
            <a:spLocks noGrp="1"/>
          </p:cNvSpPr>
          <p:nvPr>
            <p:ph type="ftr" sz="quarter" idx="11"/>
          </p:nvPr>
        </p:nvSpPr>
        <p:spPr/>
        <p:txBody>
          <a:bodyPr/>
          <a:p>
            <a:pPr lvl="0" fontAlgn="base"/>
            <a:endParaRPr strike="noStrike" noProof="1">
              <a:sym typeface="微软雅黑 Light" charset="-122"/>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spd="med">
    <p:fade thruBlk="1"/>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thruBlk="1"/>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fontAlgn="base"/>
            <a:endParaRPr lang="zh-CN" altLang="en-US" strike="noStrike" noProof="1"/>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76316" y="130175"/>
            <a:ext cx="1295797" cy="2763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88925" y="130175"/>
            <a:ext cx="3812272" cy="2763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4" name="页脚占位符 3"/>
          <p:cNvSpPr>
            <a:spLocks noGrp="1"/>
          </p:cNvSpPr>
          <p:nvPr>
            <p:ph type="ftr" sz="quarter" idx="11"/>
          </p:nvPr>
        </p:nvSpPr>
        <p:spPr/>
        <p:txBody>
          <a:bodyPr/>
          <a:p>
            <a:pPr lvl="0" fontAlgn="base"/>
            <a:endParaRPr strike="noStrike" noProof="1">
              <a:sym typeface="微软雅黑 Light" charset="-122"/>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3" name="页脚占位符 2"/>
          <p:cNvSpPr>
            <a:spLocks noGrp="1"/>
          </p:cNvSpPr>
          <p:nvPr>
            <p:ph type="ftr" sz="quarter" idx="11"/>
          </p:nvPr>
        </p:nvSpPr>
        <p:spPr/>
        <p:txBody>
          <a:bodyPr/>
          <a:p>
            <a:pPr lvl="0" fontAlgn="base"/>
            <a:endParaRPr strike="noStrike" noProof="1">
              <a:sym typeface="微软雅黑 Light" charset="-122"/>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auto"/>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6" name="页脚占位符 5"/>
          <p:cNvSpPr>
            <a:spLocks noGrp="1"/>
          </p:cNvSpPr>
          <p:nvPr>
            <p:ph type="ftr" sz="quarter" idx="11"/>
          </p:nvPr>
        </p:nvSpPr>
        <p:spPr/>
        <p:txBody>
          <a:bodyPr/>
          <a:p>
            <a:pPr lvl="0" fontAlgn="base"/>
            <a:endParaRPr strike="noStrike" noProof="1">
              <a:sym typeface="微软雅黑 Light" charset="-122"/>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auto"/>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fontAlgn="base"/>
            <a:endParaRPr lang="zh-CN" altLang="en-US" strike="noStrike" noProof="1"/>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6" name="页脚占位符 5"/>
          <p:cNvSpPr>
            <a:spLocks noGrp="1"/>
          </p:cNvSpPr>
          <p:nvPr>
            <p:ph type="ftr" sz="quarter" idx="11"/>
          </p:nvPr>
        </p:nvSpPr>
        <p:spPr/>
        <p:txBody>
          <a:bodyPr/>
          <a:p>
            <a:pPr lvl="0" fontAlgn="base"/>
            <a:endParaRPr strike="noStrike" noProof="1">
              <a:sym typeface="微软雅黑 Light" charset="-122"/>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2.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2.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3" Type="http://schemas.openxmlformats.org/officeDocument/2006/relationships/theme" Target="../theme/theme5.xml"/><Relationship Id="rId12" Type="http://schemas.openxmlformats.org/officeDocument/2006/relationships/image" Target="../media/image2.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396875" y="173038"/>
            <a:ext cx="4965700" cy="625475"/>
          </a:xfrm>
          <a:prstGeom prst="rect">
            <a:avLst/>
          </a:prstGeom>
          <a:noFill/>
          <a:ln w="9525">
            <a:noFill/>
          </a:ln>
        </p:spPr>
        <p:txBody>
          <a:bodyPr vert="horz" lIns="50396" tIns="25198" rIns="50396" bIns="25198" anchor="ctr"/>
          <a:p>
            <a:pPr lvl="0" indent="-504825"/>
            <a:r>
              <a:rPr lang="zh-CN" altLang="en-US"/>
              <a:t>单击此处编辑母版标题样式</a:t>
            </a:r>
            <a:endParaRPr lang="zh-CN" altLang="en-US"/>
          </a:p>
        </p:txBody>
      </p:sp>
      <p:sp>
        <p:nvSpPr>
          <p:cNvPr id="1027" name="文本占位符 2"/>
          <p:cNvSpPr>
            <a:spLocks noGrp="1"/>
          </p:cNvSpPr>
          <p:nvPr>
            <p:ph type="body"/>
          </p:nvPr>
        </p:nvSpPr>
        <p:spPr>
          <a:xfrm>
            <a:off x="396875" y="862013"/>
            <a:ext cx="4965700" cy="2055812"/>
          </a:xfrm>
          <a:prstGeom prst="rect">
            <a:avLst/>
          </a:prstGeom>
          <a:noFill/>
          <a:ln w="9525">
            <a:noFill/>
          </a:ln>
        </p:spPr>
        <p:txBody>
          <a:bodyPr vert="horz" lIns="50396" tIns="25198" rIns="50396" bIns="25198" anchor="t"/>
          <a:p>
            <a:pPr lvl="0" indent="-125730"/>
            <a:r>
              <a:rPr lang="zh-CN" altLang="en-US"/>
              <a:t>单击此处编辑母版文本样式</a:t>
            </a:r>
            <a:endParaRPr lang="zh-CN" altLang="en-US"/>
          </a:p>
          <a:p>
            <a:pPr lvl="1" indent="-125095"/>
            <a:r>
              <a:rPr lang="zh-CN" altLang="en-US"/>
              <a:t>第二级</a:t>
            </a:r>
            <a:endParaRPr lang="zh-CN" altLang="en-US"/>
          </a:p>
          <a:p>
            <a:pPr lvl="2" indent="-125095"/>
            <a:r>
              <a:rPr lang="zh-CN" altLang="en-US"/>
              <a:t>第三级</a:t>
            </a:r>
            <a:endParaRPr lang="zh-CN" altLang="en-US"/>
          </a:p>
          <a:p>
            <a:pPr lvl="3" indent="-125730"/>
            <a:r>
              <a:rPr lang="zh-CN" altLang="en-US"/>
              <a:t>第四级</a:t>
            </a:r>
            <a:endParaRPr lang="zh-CN" altLang="en-US"/>
          </a:p>
          <a:p>
            <a:pPr lvl="4" indent="-123825"/>
            <a:r>
              <a:rPr lang="zh-CN" altLang="en-US"/>
              <a:t>第五级</a:t>
            </a:r>
            <a:endParaRPr lang="zh-CN" altLang="en-US"/>
          </a:p>
        </p:txBody>
      </p:sp>
      <p:sp>
        <p:nvSpPr>
          <p:cNvPr id="1028" name="日期占位符 3"/>
          <p:cNvSpPr>
            <a:spLocks noGrp="1"/>
          </p:cNvSpPr>
          <p:nvPr>
            <p:ph type="dt" sz="half" idx="2"/>
          </p:nvPr>
        </p:nvSpPr>
        <p:spPr>
          <a:xfrm>
            <a:off x="396875" y="3003550"/>
            <a:ext cx="1295400" cy="171450"/>
          </a:xfrm>
          <a:prstGeom prst="rect">
            <a:avLst/>
          </a:prstGeom>
          <a:noFill/>
          <a:ln w="9525">
            <a:noFill/>
          </a:ln>
        </p:spPr>
        <p:txBody>
          <a:bodyPr vert="horz" lIns="50396" tIns="25198" rIns="50396" bIns="25198" anchor="ctr"/>
          <a:lstStyle>
            <a:lvl1pPr algn="l">
              <a:defRPr sz="600">
                <a:solidFill>
                  <a:srgbClr val="898989"/>
                </a:solidFill>
                <a:latin typeface="微软雅黑 Light" charset="-122"/>
                <a:ea typeface="微软雅黑 Light" charset="-122"/>
              </a:defRPr>
            </a:lvl1pPr>
          </a:lstStyle>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1029" name="页脚占位符 4"/>
          <p:cNvSpPr>
            <a:spLocks noGrp="1"/>
          </p:cNvSpPr>
          <p:nvPr>
            <p:ph type="ftr" sz="quarter" idx="3"/>
          </p:nvPr>
        </p:nvSpPr>
        <p:spPr>
          <a:xfrm>
            <a:off x="1908175" y="3003550"/>
            <a:ext cx="1943100" cy="171450"/>
          </a:xfrm>
          <a:prstGeom prst="rect">
            <a:avLst/>
          </a:prstGeom>
          <a:noFill/>
          <a:ln w="9525">
            <a:noFill/>
          </a:ln>
        </p:spPr>
        <p:txBody>
          <a:bodyPr vert="horz" lIns="50396" tIns="25198" rIns="50396" bIns="25198" anchor="ctr"/>
          <a:lstStyle>
            <a:lvl1pPr algn="ctr">
              <a:defRPr sz="600">
                <a:solidFill>
                  <a:srgbClr val="898989"/>
                </a:solidFill>
                <a:latin typeface="微软雅黑 Light" charset="-122"/>
                <a:ea typeface="微软雅黑 Light" charset="-122"/>
              </a:defRPr>
            </a:lvl1pPr>
          </a:lstStyle>
          <a:p>
            <a:pPr lvl="0" fontAlgn="base"/>
            <a:endParaRPr strike="noStrike" noProof="1">
              <a:sym typeface="微软雅黑 Light" charset="-122"/>
            </a:endParaRPr>
          </a:p>
        </p:txBody>
      </p:sp>
      <p:sp>
        <p:nvSpPr>
          <p:cNvPr id="1030" name="灯片编号占位符 5"/>
          <p:cNvSpPr>
            <a:spLocks noGrp="1"/>
          </p:cNvSpPr>
          <p:nvPr>
            <p:ph type="sldNum" sz="quarter" idx="4"/>
          </p:nvPr>
        </p:nvSpPr>
        <p:spPr>
          <a:xfrm>
            <a:off x="4067175" y="3003550"/>
            <a:ext cx="1295400" cy="171450"/>
          </a:xfrm>
          <a:prstGeom prst="rect">
            <a:avLst/>
          </a:prstGeom>
          <a:noFill/>
          <a:ln w="9525">
            <a:noFill/>
          </a:ln>
        </p:spPr>
        <p:txBody>
          <a:bodyPr vert="horz" lIns="50396" tIns="25198" rIns="50396" bIns="25198" anchor="ctr"/>
          <a:lstStyle>
            <a:lvl1pPr algn="r">
              <a:defRPr sz="600">
                <a:solidFill>
                  <a:srgbClr val="898989"/>
                </a:solidFill>
                <a:latin typeface="微软雅黑 Light" charset="-122"/>
                <a:ea typeface="微软雅黑 Light" charset="-122"/>
              </a:defRPr>
            </a:lvl1pPr>
          </a:lstStyle>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504825" lvl="0" indent="-504825" algn="l" eaLnBrk="1" latinLnBrk="0" hangingPunct="1">
        <a:lnSpc>
          <a:spcPct val="90000"/>
        </a:lnSpc>
        <a:spcBef>
          <a:spcPct val="0"/>
        </a:spcBef>
        <a:buNone/>
        <a:defRPr sz="2200" kern="1200">
          <a:solidFill>
            <a:srgbClr val="202020"/>
          </a:solidFill>
          <a:latin typeface="+mj-lt"/>
          <a:ea typeface="+mj-ea"/>
          <a:cs typeface="+mj-cs"/>
          <a:sym typeface="Calibri Light" panose="020F0302020204030204" charset="0"/>
        </a:defRPr>
      </a:lvl1pPr>
    </p:titleStyle>
    <p:bodyStyle>
      <a:lvl1pPr marL="125730" lvl="0" indent="-125730" algn="l" defTabSz="504825" eaLnBrk="1" fontAlgn="base" latinLnBrk="0" hangingPunct="1">
        <a:lnSpc>
          <a:spcPct val="120000"/>
        </a:lnSpc>
        <a:spcBef>
          <a:spcPts val="1000"/>
        </a:spcBef>
        <a:buSzPct val="75000"/>
        <a:buFont typeface="Arial" panose="020B0604020202020204" charset="-76"/>
        <a:buChar char="•"/>
        <a:defRPr sz="1500" kern="1200">
          <a:solidFill>
            <a:srgbClr val="262626"/>
          </a:solidFill>
          <a:latin typeface="+mn-lt"/>
          <a:ea typeface="+mn-ea"/>
          <a:cs typeface="+mn-cs"/>
          <a:sym typeface="Calibri" panose="020F0502020204030204" charset="0"/>
        </a:defRPr>
      </a:lvl1pPr>
      <a:lvl2pPr marL="317500" lvl="1" indent="-125095" algn="l" defTabSz="914400" eaLnBrk="1" fontAlgn="base" latinLnBrk="0" hangingPunct="1">
        <a:lnSpc>
          <a:spcPct val="120000"/>
        </a:lnSpc>
        <a:spcBef>
          <a:spcPts val="500"/>
        </a:spcBef>
        <a:buSzPct val="75000"/>
        <a:buFont typeface="Arial" panose="020B0604020202020204" charset="-76"/>
        <a:buChar char="•"/>
        <a:defRPr sz="1200" kern="1200">
          <a:solidFill>
            <a:srgbClr val="3F3F3F"/>
          </a:solidFill>
          <a:latin typeface="微软雅黑" panose="020B0503020204020204" charset="-122"/>
          <a:ea typeface="微软雅黑" panose="020B0503020204020204" charset="-122"/>
          <a:cs typeface="+mn-cs"/>
          <a:sym typeface="Calibri" panose="020F0502020204030204" charset="0"/>
        </a:defRPr>
      </a:lvl2pPr>
      <a:lvl3pPr marL="555625" lvl="2" indent="-125095" algn="l" defTabSz="914400" eaLnBrk="1" fontAlgn="base" latinLnBrk="0" hangingPunct="1">
        <a:lnSpc>
          <a:spcPct val="120000"/>
        </a:lnSpc>
        <a:spcBef>
          <a:spcPts val="500"/>
        </a:spcBef>
        <a:buSzPct val="75000"/>
        <a:buFont typeface="Arial" panose="020B0604020202020204" charset="-76"/>
        <a:buChar char="‒"/>
        <a:defRPr sz="1100" kern="1200">
          <a:solidFill>
            <a:srgbClr val="595959"/>
          </a:solidFill>
          <a:latin typeface="微软雅黑" panose="020B0503020204020204" charset="-122"/>
          <a:ea typeface="微软雅黑" panose="020B0503020204020204" charset="-122"/>
          <a:cs typeface="+mn-cs"/>
          <a:sym typeface="Calibri" panose="020F0502020204030204" charset="0"/>
        </a:defRPr>
      </a:lvl3pPr>
      <a:lvl4pPr marL="833755" lvl="3" indent="-125730" algn="l" defTabSz="914400" eaLnBrk="1" fontAlgn="base" latinLnBrk="0" hangingPunct="1">
        <a:lnSpc>
          <a:spcPct val="100000"/>
        </a:lnSpc>
        <a:spcBef>
          <a:spcPts val="500"/>
        </a:spcBef>
        <a:buSzPct val="75000"/>
        <a:buFont typeface="Arial" panose="020B0604020202020204" charset="-76"/>
        <a:buChar char="˃"/>
        <a:defRPr sz="900" kern="1200">
          <a:solidFill>
            <a:srgbClr val="7F7F7F"/>
          </a:solidFill>
          <a:latin typeface="微软雅黑" panose="020B0503020204020204" charset="-122"/>
          <a:ea typeface="微软雅黑" panose="020B0503020204020204" charset="-122"/>
          <a:cs typeface="+mn-cs"/>
          <a:sym typeface="Calibri" panose="020F0502020204030204" charset="0"/>
        </a:defRPr>
      </a:lvl4pPr>
      <a:lvl5pPr marL="1069975" lvl="4" indent="-123825" algn="l" defTabSz="914400" eaLnBrk="1" fontAlgn="base" latinLnBrk="0" hangingPunct="1">
        <a:lnSpc>
          <a:spcPct val="90000"/>
        </a:lnSpc>
        <a:spcBef>
          <a:spcPts val="500"/>
        </a:spcBef>
        <a:buSzPct val="75000"/>
        <a:buFont typeface="Arial" panose="020B0604020202020204" charset="-76"/>
        <a:buChar char="˃"/>
        <a:defRPr sz="900" kern="1200">
          <a:solidFill>
            <a:srgbClr val="7F7F7F"/>
          </a:solidFill>
          <a:latin typeface="微软雅黑" panose="020B0503020204020204" charset="-122"/>
          <a:ea typeface="微软雅黑" panose="020B0503020204020204" charset="-122"/>
          <a:cs typeface="+mn-cs"/>
          <a:sym typeface="Calibri" panose="020F0502020204030204" charset="0"/>
        </a:defRPr>
      </a:lvl5pPr>
      <a:lvl6pPr marL="2514600" lvl="5" indent="-228600" algn="l" defTabSz="914400" eaLnBrk="1" fontAlgn="base" latinLnBrk="0" hangingPunct="1">
        <a:lnSpc>
          <a:spcPct val="90000"/>
        </a:lnSpc>
        <a:spcBef>
          <a:spcPts val="500"/>
        </a:spcBef>
        <a:buSzPct val="75000"/>
        <a:buFont typeface="Arial" panose="020B0604020202020204" charset="-76"/>
        <a:buChar char="˃"/>
        <a:defRPr sz="900" kern="1200">
          <a:solidFill>
            <a:srgbClr val="7F7F7F"/>
          </a:solidFill>
          <a:latin typeface="微软雅黑" panose="020B0503020204020204" charset="-122"/>
          <a:ea typeface="微软雅黑" panose="020B0503020204020204" charset="-122"/>
          <a:cs typeface="+mn-cs"/>
          <a:sym typeface="Calibri" panose="020F0502020204030204" charset="0"/>
        </a:defRPr>
      </a:lvl6pPr>
      <a:lvl7pPr marL="2971800" lvl="6" indent="-228600" algn="l" defTabSz="914400" eaLnBrk="1" fontAlgn="base" latinLnBrk="0" hangingPunct="1">
        <a:lnSpc>
          <a:spcPct val="90000"/>
        </a:lnSpc>
        <a:spcBef>
          <a:spcPts val="500"/>
        </a:spcBef>
        <a:buSzPct val="75000"/>
        <a:buFont typeface="Arial" panose="020B0604020202020204" charset="-76"/>
        <a:buChar char="˃"/>
        <a:defRPr sz="900" kern="1200">
          <a:solidFill>
            <a:srgbClr val="7F7F7F"/>
          </a:solidFill>
          <a:latin typeface="微软雅黑" panose="020B0503020204020204" charset="-122"/>
          <a:ea typeface="微软雅黑" panose="020B0503020204020204" charset="-122"/>
          <a:cs typeface="+mn-cs"/>
          <a:sym typeface="Calibri" panose="020F0502020204030204" charset="0"/>
        </a:defRPr>
      </a:lvl7pPr>
      <a:lvl8pPr marL="3429000" lvl="7" indent="-228600" algn="l" defTabSz="914400" eaLnBrk="1" fontAlgn="base" latinLnBrk="0" hangingPunct="1">
        <a:lnSpc>
          <a:spcPct val="90000"/>
        </a:lnSpc>
        <a:spcBef>
          <a:spcPts val="500"/>
        </a:spcBef>
        <a:buSzPct val="75000"/>
        <a:buFont typeface="Arial" panose="020B0604020202020204" charset="-76"/>
        <a:buChar char="˃"/>
        <a:defRPr sz="900" kern="1200">
          <a:solidFill>
            <a:srgbClr val="7F7F7F"/>
          </a:solidFill>
          <a:latin typeface="微软雅黑" panose="020B0503020204020204" charset="-122"/>
          <a:ea typeface="微软雅黑" panose="020B0503020204020204" charset="-122"/>
          <a:cs typeface="+mn-cs"/>
          <a:sym typeface="Calibri" panose="020F0502020204030204" charset="0"/>
        </a:defRPr>
      </a:lvl8pPr>
      <a:lvl9pPr marL="3886200" lvl="8" indent="-228600" algn="l" defTabSz="914400" eaLnBrk="1" fontAlgn="base" latinLnBrk="0" hangingPunct="1">
        <a:lnSpc>
          <a:spcPct val="90000"/>
        </a:lnSpc>
        <a:spcBef>
          <a:spcPts val="500"/>
        </a:spcBef>
        <a:buSzPct val="75000"/>
        <a:buFont typeface="Arial" panose="020B0604020202020204" charset="-76"/>
        <a:buChar char="˃"/>
        <a:defRPr sz="900" kern="1200">
          <a:solidFill>
            <a:srgbClr val="7F7F7F"/>
          </a:solidFill>
          <a:latin typeface="微软雅黑" panose="020B0503020204020204" charset="-122"/>
          <a:ea typeface="微软雅黑" panose="020B0503020204020204" charset="-122"/>
          <a:cs typeface="+mn-cs"/>
          <a:sym typeface="Calibri" panose="020F0502020204030204" charset="0"/>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6"/>
          <p:cNvSpPr/>
          <p:nvPr/>
        </p:nvSpPr>
        <p:spPr>
          <a:xfrm>
            <a:off x="0" y="0"/>
            <a:ext cx="5759450" cy="293688"/>
          </a:xfrm>
          <a:prstGeom prst="rect">
            <a:avLst/>
          </a:prstGeom>
          <a:solidFill>
            <a:srgbClr val="1D2631"/>
          </a:solidFill>
          <a:ln w="9525">
            <a:noFill/>
          </a:ln>
        </p:spPr>
        <p:txBody>
          <a:bodyPr lIns="50396" tIns="25198" rIns="50396" bIns="25198" anchor="ctr"/>
          <a:p>
            <a:pPr lvl="0" indent="0" algn="ctr"/>
            <a:endParaRPr lang="zh-CN">
              <a:solidFill>
                <a:srgbClr val="FFFFFF"/>
              </a:solidFill>
              <a:latin typeface="Calibri" panose="020F0502020204030204" charset="0"/>
              <a:ea typeface="Calibri" panose="020F0502020204030204" charset="0"/>
              <a:sym typeface="Calibri" panose="020F0502020204030204" charset="0"/>
            </a:endParaRPr>
          </a:p>
        </p:txBody>
      </p:sp>
      <p:sp>
        <p:nvSpPr>
          <p:cNvPr id="2051" name="Rectangle 7"/>
          <p:cNvSpPr/>
          <p:nvPr/>
        </p:nvSpPr>
        <p:spPr>
          <a:xfrm>
            <a:off x="0" y="293688"/>
            <a:ext cx="5759450" cy="134937"/>
          </a:xfrm>
          <a:prstGeom prst="rect">
            <a:avLst/>
          </a:prstGeom>
          <a:solidFill>
            <a:srgbClr val="9EB31C"/>
          </a:solidFill>
          <a:ln w="9525">
            <a:noFill/>
          </a:ln>
        </p:spPr>
        <p:txBody>
          <a:bodyPr lIns="50396" tIns="25198" rIns="50396" bIns="25198" anchor="ctr"/>
          <a:p>
            <a:pPr lvl="0" indent="0" algn="ctr"/>
            <a:endParaRPr lang="zh-CN">
              <a:solidFill>
                <a:srgbClr val="FFFFFF"/>
              </a:solidFill>
              <a:latin typeface="Calibri" panose="020F0502020204030204" charset="0"/>
              <a:ea typeface="Calibri" panose="020F0502020204030204" charset="0"/>
              <a:sym typeface="Calibri" panose="020F0502020204030204" charset="0"/>
            </a:endParaRPr>
          </a:p>
        </p:txBody>
      </p:sp>
      <p:sp>
        <p:nvSpPr>
          <p:cNvPr id="2052" name="Connecteur droit 11"/>
          <p:cNvSpPr/>
          <p:nvPr/>
        </p:nvSpPr>
        <p:spPr>
          <a:xfrm>
            <a:off x="0" y="293688"/>
            <a:ext cx="5759450" cy="0"/>
          </a:xfrm>
          <a:prstGeom prst="line">
            <a:avLst/>
          </a:prstGeom>
          <a:ln w="9525" cap="flat" cmpd="sng">
            <a:solidFill>
              <a:srgbClr val="CBDB23"/>
            </a:solidFill>
            <a:prstDash val="solid"/>
            <a:round/>
            <a:headEnd type="none" w="med" len="med"/>
            <a:tailEnd type="none" w="med" len="med"/>
          </a:ln>
        </p:spPr>
      </p:sp>
      <p:sp>
        <p:nvSpPr>
          <p:cNvPr id="2053" name="Espace réservé du titre 1"/>
          <p:cNvSpPr>
            <a:spLocks noGrp="1"/>
          </p:cNvSpPr>
          <p:nvPr>
            <p:ph type="title"/>
          </p:nvPr>
        </p:nvSpPr>
        <p:spPr>
          <a:xfrm>
            <a:off x="1836738" y="1588"/>
            <a:ext cx="3635375" cy="292100"/>
          </a:xfrm>
          <a:prstGeom prst="rect">
            <a:avLst/>
          </a:prstGeom>
          <a:noFill/>
          <a:ln w="9525">
            <a:noFill/>
          </a:ln>
        </p:spPr>
        <p:txBody>
          <a:bodyPr vert="horz" lIns="50396" tIns="25198" rIns="50396" bIns="25198" anchor="ctr"/>
          <a:p>
            <a:pPr lvl="0" indent="-504825"/>
            <a:r>
              <a:rPr lang="en-US" altLang="zh-CN"/>
              <a:t>Modifiez le style du titre</a:t>
            </a:r>
            <a:endParaRPr lang="en-US" altLang="zh-CN"/>
          </a:p>
        </p:txBody>
      </p:sp>
      <p:sp>
        <p:nvSpPr>
          <p:cNvPr id="2054" name="Espace réservé du texte 2"/>
          <p:cNvSpPr>
            <a:spLocks noGrp="1"/>
          </p:cNvSpPr>
          <p:nvPr>
            <p:ph type="body"/>
          </p:nvPr>
        </p:nvSpPr>
        <p:spPr>
          <a:xfrm>
            <a:off x="288925" y="733425"/>
            <a:ext cx="5183188" cy="2162175"/>
          </a:xfrm>
          <a:prstGeom prst="rect">
            <a:avLst/>
          </a:prstGeom>
          <a:noFill/>
          <a:ln w="9525">
            <a:noFill/>
          </a:ln>
        </p:spPr>
        <p:txBody>
          <a:bodyPr vert="horz" lIns="50396" tIns="25198" rIns="50396" bIns="25198" anchor="t"/>
          <a:p>
            <a:pPr lvl="0" indent="-189230"/>
            <a:r>
              <a:rPr lang="en-US" altLang="zh-CN"/>
              <a:t>Modifiez les styles du texte du masque</a:t>
            </a:r>
            <a:endParaRPr lang="en-US" altLang="zh-CN"/>
          </a:p>
          <a:p>
            <a:pPr lvl="1" indent="-156845"/>
            <a:r>
              <a:rPr lang="en-US" altLang="zh-CN"/>
              <a:t>Deuxième niveau</a:t>
            </a:r>
            <a:endParaRPr lang="en-US" altLang="zh-CN"/>
          </a:p>
          <a:p>
            <a:pPr lvl="2" indent="-125730"/>
            <a:r>
              <a:rPr lang="en-US" altLang="zh-CN"/>
              <a:t>Troisième niveau</a:t>
            </a:r>
            <a:endParaRPr lang="en-US" altLang="zh-CN"/>
          </a:p>
          <a:p>
            <a:pPr lvl="3" indent="-127000"/>
            <a:r>
              <a:rPr lang="en-US" altLang="zh-CN"/>
              <a:t>Quatrième niveau</a:t>
            </a:r>
            <a:endParaRPr lang="en-US" altLang="zh-CN"/>
          </a:p>
          <a:p>
            <a:pPr lvl="4" indent="-125095"/>
            <a:r>
              <a:rPr lang="en-US" altLang="zh-CN"/>
              <a:t>Cinquième niveau</a:t>
            </a:r>
            <a:endParaRPr lang="en-US" altLang="zh-CN"/>
          </a:p>
        </p:txBody>
      </p:sp>
      <p:sp>
        <p:nvSpPr>
          <p:cNvPr id="2055" name="Rectangle 12"/>
          <p:cNvSpPr/>
          <p:nvPr/>
        </p:nvSpPr>
        <p:spPr>
          <a:xfrm>
            <a:off x="0" y="3116263"/>
            <a:ext cx="5759450" cy="123825"/>
          </a:xfrm>
          <a:prstGeom prst="rect">
            <a:avLst/>
          </a:prstGeom>
          <a:solidFill>
            <a:srgbClr val="1D2631"/>
          </a:solidFill>
          <a:ln w="9525">
            <a:noFill/>
          </a:ln>
        </p:spPr>
        <p:txBody>
          <a:bodyPr lIns="50396" tIns="25198" rIns="50396" bIns="25198" anchor="ctr"/>
          <a:p>
            <a:pPr lvl="0" indent="0" algn="ctr"/>
            <a:endParaRPr lang="zh-CN">
              <a:solidFill>
                <a:srgbClr val="FFFFFF"/>
              </a:solidFill>
              <a:latin typeface="Calibri" panose="020F0502020204030204" charset="0"/>
              <a:ea typeface="Calibri" panose="020F0502020204030204" charset="0"/>
              <a:sym typeface="Calibri" panose="020F050202020403020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fade thruBlk="1"/>
  </p:transition>
  <p:hf sldNum="0" hdr="0" ftr="0" dt="0"/>
  <p:txStyles>
    <p:titleStyle>
      <a:lvl1pPr marL="504825" lvl="0" indent="-504825" algn="r" eaLnBrk="1" latinLnBrk="0" hangingPunct="1">
        <a:lnSpc>
          <a:spcPct val="100000"/>
        </a:lnSpc>
        <a:spcBef>
          <a:spcPct val="0"/>
        </a:spcBef>
        <a:buNone/>
        <a:defRPr sz="1100" b="1" kern="1200" baseline="0">
          <a:solidFill>
            <a:srgbClr val="9EB31C"/>
          </a:solidFill>
          <a:latin typeface="+mj-lt"/>
          <a:ea typeface="+mj-ea"/>
          <a:cs typeface="+mj-cs"/>
          <a:sym typeface="MS PGothic" panose="020B0600070205080204" charset="-128"/>
        </a:defRPr>
      </a:lvl1pPr>
    </p:titleStyle>
    <p:bodyStyle>
      <a:lvl1pPr marL="189230" lvl="0" indent="-189230" algn="l" defTabSz="504825" eaLnBrk="1" fontAlgn="base" latinLnBrk="0" hangingPunct="1">
        <a:lnSpc>
          <a:spcPct val="100000"/>
        </a:lnSpc>
        <a:spcBef>
          <a:spcPct val="20000"/>
        </a:spcBef>
        <a:buFont typeface="Arial" panose="020B0604020202020204" charset="-76"/>
        <a:buChar char="•"/>
        <a:defRPr sz="1700" kern="1200">
          <a:solidFill>
            <a:schemeClr val="tx1"/>
          </a:solidFill>
          <a:latin typeface="+mn-lt"/>
          <a:ea typeface="+mn-ea"/>
          <a:cs typeface="+mn-cs"/>
          <a:sym typeface="MS PGothic" panose="020B0600070205080204" charset="-128"/>
        </a:defRPr>
      </a:lvl1pPr>
      <a:lvl2pPr marL="409575" lvl="1" indent="-156845" algn="l" defTabSz="914400" eaLnBrk="1" fontAlgn="base" latinLnBrk="0" hangingPunct="1">
        <a:lnSpc>
          <a:spcPct val="100000"/>
        </a:lnSpc>
        <a:spcBef>
          <a:spcPct val="20000"/>
        </a:spcBef>
        <a:buFont typeface="Arial" panose="020B0604020202020204" charset="-76"/>
        <a:buChar char="–"/>
        <a:defRPr sz="1500" kern="1200">
          <a:solidFill>
            <a:schemeClr val="tx1"/>
          </a:solidFill>
          <a:latin typeface="Calibri" panose="020F0502020204030204" charset="0"/>
          <a:ea typeface="宋体" panose="02010600030101010101" pitchFamily="2" charset="-122"/>
          <a:cs typeface="+mn-cs"/>
          <a:sym typeface="MS PGothic" panose="020B0600070205080204" charset="-128"/>
        </a:defRPr>
      </a:lvl2pPr>
      <a:lvl3pPr marL="630555" lvl="2" indent="-125730" algn="l" defTabSz="914400" eaLnBrk="1" fontAlgn="base" latinLnBrk="0" hangingPunct="1">
        <a:lnSpc>
          <a:spcPct val="100000"/>
        </a:lnSpc>
        <a:spcBef>
          <a:spcPct val="20000"/>
        </a:spcBef>
        <a:buFont typeface="Arial" panose="020B0604020202020204" charset="-76"/>
        <a:buChar char="•"/>
        <a:defRPr sz="1300" kern="1200">
          <a:solidFill>
            <a:schemeClr val="tx1"/>
          </a:solidFill>
          <a:latin typeface="Calibri" panose="020F0502020204030204" charset="0"/>
          <a:ea typeface="宋体" panose="02010600030101010101" pitchFamily="2" charset="-122"/>
          <a:cs typeface="+mn-cs"/>
          <a:sym typeface="MS PGothic" panose="020B0600070205080204" charset="-128"/>
        </a:defRPr>
      </a:lvl3pPr>
      <a:lvl4pPr marL="882650" lvl="3" indent="-127000"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charset="0"/>
          <a:ea typeface="宋体" panose="02010600030101010101" pitchFamily="2" charset="-122"/>
          <a:cs typeface="+mn-cs"/>
          <a:sym typeface="MS PGothic" panose="020B0600070205080204" charset="-128"/>
        </a:defRPr>
      </a:lvl4pPr>
      <a:lvl5pPr marL="1133475" lvl="4" indent="-125095"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charset="0"/>
          <a:ea typeface="宋体" panose="02010600030101010101" pitchFamily="2" charset="-122"/>
          <a:cs typeface="+mn-cs"/>
          <a:sym typeface="MS PGothic" panose="020B0600070205080204" charset="-128"/>
        </a:defRPr>
      </a:lvl5pPr>
      <a:lvl6pPr marL="2514600" lvl="5" indent="-228600"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charset="0"/>
          <a:ea typeface="宋体" panose="02010600030101010101" pitchFamily="2" charset="-122"/>
          <a:cs typeface="+mn-cs"/>
          <a:sym typeface="MS PGothic" panose="020B0600070205080204" charset="-128"/>
        </a:defRPr>
      </a:lvl6pPr>
      <a:lvl7pPr marL="2971800" lvl="6" indent="-228600"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charset="0"/>
          <a:ea typeface="宋体" panose="02010600030101010101" pitchFamily="2" charset="-122"/>
          <a:cs typeface="+mn-cs"/>
          <a:sym typeface="MS PGothic" panose="020B0600070205080204" charset="-128"/>
        </a:defRPr>
      </a:lvl7pPr>
      <a:lvl8pPr marL="3429000" lvl="7" indent="-228600"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charset="0"/>
          <a:ea typeface="宋体" panose="02010600030101010101" pitchFamily="2" charset="-122"/>
          <a:cs typeface="+mn-cs"/>
          <a:sym typeface="MS PGothic" panose="020B0600070205080204" charset="-128"/>
        </a:defRPr>
      </a:lvl8pPr>
      <a:lvl9pPr marL="3886200" lvl="8" indent="-228600"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charset="0"/>
          <a:ea typeface="宋体" panose="02010600030101010101" pitchFamily="2" charset="-122"/>
          <a:cs typeface="+mn-cs"/>
          <a:sym typeface="MS PGothic" panose="020B0600070205080204" charset="-128"/>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3074" name="椭圆形标注 4097"/>
          <p:cNvSpPr/>
          <p:nvPr/>
        </p:nvSpPr>
        <p:spPr>
          <a:xfrm>
            <a:off x="-788987" y="-279400"/>
            <a:ext cx="3578225" cy="2222500"/>
          </a:xfrm>
          <a:prstGeom prst="wedgeEllipseCallout">
            <a:avLst>
              <a:gd name="adj1" fmla="val 23259"/>
              <a:gd name="adj2" fmla="val 62912"/>
            </a:avLst>
          </a:prstGeom>
          <a:solidFill>
            <a:srgbClr val="CF743D">
              <a:alpha val="21999"/>
            </a:srgbClr>
          </a:solidFill>
          <a:ln w="9525">
            <a:noFill/>
          </a:ln>
        </p:spPr>
        <p:txBody>
          <a:bodyPr wrap="none" lIns="49696" tIns="25898" rIns="49696" bIns="25898" anchor="ctr"/>
          <a:p>
            <a:pPr lvl="0" indent="0" algn="ctr"/>
            <a:endParaRPr lang="zh-CN">
              <a:latin typeface="Yikes!" pitchFamily="2" charset="-52"/>
              <a:ea typeface="宋体" panose="02010600030101010101" pitchFamily="2" charset="-122"/>
            </a:endParaRPr>
          </a:p>
        </p:txBody>
      </p:sp>
      <p:sp>
        <p:nvSpPr>
          <p:cNvPr id="3075" name="标题 4098"/>
          <p:cNvSpPr>
            <a:spLocks noGrp="1"/>
          </p:cNvSpPr>
          <p:nvPr>
            <p:ph type="title"/>
          </p:nvPr>
        </p:nvSpPr>
        <p:spPr>
          <a:xfrm>
            <a:off x="288925" y="130175"/>
            <a:ext cx="5183188" cy="539750"/>
          </a:xfrm>
          <a:prstGeom prst="rect">
            <a:avLst/>
          </a:prstGeom>
          <a:noFill/>
          <a:ln w="9525">
            <a:noFill/>
          </a:ln>
        </p:spPr>
        <p:txBody>
          <a:bodyPr lIns="50396" tIns="25198" rIns="50396" bIns="25198" anchor="ctr"/>
          <a:p>
            <a:pPr lvl="0" indent="-504825"/>
            <a:r>
              <a:rPr lang="zh-CN" altLang="en-US"/>
              <a:t>单击此处编辑母版标题样式</a:t>
            </a:r>
            <a:endParaRPr lang="zh-CN" altLang="en-US"/>
          </a:p>
        </p:txBody>
      </p:sp>
      <p:sp>
        <p:nvSpPr>
          <p:cNvPr id="3076" name="文本占位符 4099"/>
          <p:cNvSpPr>
            <a:spLocks noGrp="1"/>
          </p:cNvSpPr>
          <p:nvPr>
            <p:ph type="body"/>
          </p:nvPr>
        </p:nvSpPr>
        <p:spPr>
          <a:xfrm>
            <a:off x="288925" y="755650"/>
            <a:ext cx="5183188" cy="2138363"/>
          </a:xfrm>
          <a:prstGeom prst="rect">
            <a:avLst/>
          </a:prstGeom>
          <a:noFill/>
          <a:ln w="9525">
            <a:noFill/>
          </a:ln>
        </p:spPr>
        <p:txBody>
          <a:bodyPr lIns="50396" tIns="25198" rIns="50396" bIns="25198" anchor="t"/>
          <a:p>
            <a:pPr lvl="0" indent="-189230"/>
            <a:r>
              <a:rPr lang="zh-CN" altLang="en-US"/>
              <a:t>单击此处编辑母版文本样式</a:t>
            </a:r>
            <a:endParaRPr lang="zh-CN" altLang="en-US"/>
          </a:p>
          <a:p>
            <a:pPr lvl="1" indent="-156845"/>
            <a:r>
              <a:rPr lang="zh-CN" altLang="en-US"/>
              <a:t>第二级</a:t>
            </a:r>
            <a:endParaRPr lang="zh-CN" altLang="en-US"/>
          </a:p>
          <a:p>
            <a:pPr lvl="2" indent="-125730"/>
            <a:r>
              <a:rPr lang="zh-CN" altLang="en-US"/>
              <a:t>第三级</a:t>
            </a:r>
            <a:endParaRPr lang="zh-CN" altLang="en-US"/>
          </a:p>
          <a:p>
            <a:pPr lvl="3" indent="-127000"/>
            <a:r>
              <a:rPr lang="zh-CN" altLang="en-US"/>
              <a:t>第四级</a:t>
            </a:r>
            <a:endParaRPr lang="zh-CN" altLang="en-US"/>
          </a:p>
          <a:p>
            <a:pPr lvl="4" indent="-125095"/>
            <a:r>
              <a:rPr lang="zh-CN" altLang="en-US"/>
              <a:t>第五级</a:t>
            </a: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fade thruBlk="1"/>
  </p:transition>
  <p:hf sldNum="0" hdr="0" ftr="0" dt="0"/>
  <p:txStyles>
    <p:titleStyle>
      <a:lvl1pPr marL="504825" lvl="0" indent="-504825" algn="l" defTabSz="504825" eaLnBrk="1" fontAlgn="base" latinLnBrk="0" hangingPunct="1">
        <a:lnSpc>
          <a:spcPct val="100000"/>
        </a:lnSpc>
        <a:spcBef>
          <a:spcPct val="0"/>
        </a:spcBef>
        <a:spcAft>
          <a:spcPct val="0"/>
        </a:spcAft>
        <a:buNone/>
        <a:defRPr sz="1700" b="1" i="0" u="none" kern="1200" baseline="0">
          <a:solidFill>
            <a:srgbClr val="CF743D"/>
          </a:solidFill>
          <a:latin typeface="+mj-lt"/>
          <a:ea typeface="+mj-ea"/>
          <a:cs typeface="+mj-cs"/>
          <a:sym typeface="MS PGothic" panose="020B0600070205080204" charset="-128"/>
        </a:defRPr>
      </a:lvl1pPr>
    </p:titleStyle>
    <p:bodyStyle>
      <a:lvl1pPr marL="189230" lvl="0" indent="-189230" algn="l" defTabSz="504825" eaLnBrk="1" fontAlgn="base" latinLnBrk="0" hangingPunct="1">
        <a:lnSpc>
          <a:spcPct val="100000"/>
        </a:lnSpc>
        <a:spcBef>
          <a:spcPct val="20000"/>
        </a:spcBef>
        <a:spcAft>
          <a:spcPct val="0"/>
        </a:spcAft>
        <a:buFont typeface="Arial" panose="020B0604020202020204" charset="-76"/>
        <a:buChar char="•"/>
        <a:defRPr sz="1300" b="0" i="0" u="none" kern="1200" baseline="0">
          <a:solidFill>
            <a:srgbClr val="CF743D"/>
          </a:solidFill>
          <a:latin typeface="+mn-lt"/>
          <a:ea typeface="+mn-ea"/>
          <a:cs typeface="+mn-cs"/>
          <a:sym typeface="MS PGothic" panose="020B0600070205080204" charset="-128"/>
        </a:defRPr>
      </a:lvl1pPr>
      <a:lvl2pPr marL="409575" lvl="1" indent="-156845" algn="l" defTabSz="504825" eaLnBrk="1" fontAlgn="base" latinLnBrk="0" hangingPunct="1">
        <a:lnSpc>
          <a:spcPct val="100000"/>
        </a:lnSpc>
        <a:spcBef>
          <a:spcPct val="20000"/>
        </a:spcBef>
        <a:spcAft>
          <a:spcPct val="0"/>
        </a:spcAft>
        <a:buFont typeface="Arial" panose="020B0604020202020204" charset="-76"/>
        <a:buChar char="–"/>
        <a:defRPr sz="1100" b="0" i="0" u="none" kern="1200" baseline="0">
          <a:solidFill>
            <a:srgbClr val="CF743D"/>
          </a:solidFill>
          <a:latin typeface="+mn-lt"/>
          <a:ea typeface="+mn-ea"/>
          <a:cs typeface="+mn-cs"/>
          <a:sym typeface="MS PGothic" panose="020B0600070205080204" charset="-128"/>
        </a:defRPr>
      </a:lvl2pPr>
      <a:lvl3pPr marL="630555" lvl="2" indent="-125730" algn="l" defTabSz="504825" eaLnBrk="1" fontAlgn="base" latinLnBrk="0" hangingPunct="1">
        <a:lnSpc>
          <a:spcPct val="100000"/>
        </a:lnSpc>
        <a:spcBef>
          <a:spcPct val="20000"/>
        </a:spcBef>
        <a:spcAft>
          <a:spcPct val="0"/>
        </a:spcAft>
        <a:buFont typeface="Arial" panose="020B0604020202020204" charset="-76"/>
        <a:buChar char="•"/>
        <a:defRPr sz="900" b="0" i="0" u="none" kern="1200" baseline="0">
          <a:solidFill>
            <a:srgbClr val="CF743D"/>
          </a:solidFill>
          <a:latin typeface="+mn-lt"/>
          <a:ea typeface="+mn-ea"/>
          <a:cs typeface="+mn-cs"/>
          <a:sym typeface="MS PGothic" panose="020B0600070205080204" charset="-128"/>
        </a:defRPr>
      </a:lvl3pPr>
      <a:lvl4pPr marL="882650" lvl="3" indent="-1270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4pPr>
      <a:lvl5pPr marL="1133475" lvl="4" indent="-125095"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5pPr>
      <a:lvl6pPr marL="2514600" lvl="5"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6pPr>
      <a:lvl7pPr marL="2971800" lvl="6"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7pPr>
      <a:lvl8pPr marL="3429000" lvl="7"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8pPr>
      <a:lvl9pPr marL="3886200" lvl="8"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4098" name="椭圆形标注 4097"/>
          <p:cNvSpPr/>
          <p:nvPr/>
        </p:nvSpPr>
        <p:spPr>
          <a:xfrm>
            <a:off x="-788987" y="-279400"/>
            <a:ext cx="3578225" cy="2222500"/>
          </a:xfrm>
          <a:prstGeom prst="wedgeEllipseCallout">
            <a:avLst>
              <a:gd name="adj1" fmla="val 23259"/>
              <a:gd name="adj2" fmla="val 62912"/>
            </a:avLst>
          </a:prstGeom>
          <a:solidFill>
            <a:srgbClr val="CF743D">
              <a:alpha val="21999"/>
            </a:srgbClr>
          </a:solidFill>
          <a:ln w="9525">
            <a:noFill/>
          </a:ln>
        </p:spPr>
        <p:txBody>
          <a:bodyPr wrap="none" lIns="49696" tIns="25898" rIns="49696" bIns="25898" anchor="ctr"/>
          <a:p>
            <a:pPr lvl="0" indent="0" algn="ctr"/>
            <a:endParaRPr lang="zh-CN">
              <a:latin typeface="Yikes!" pitchFamily="2" charset="-52"/>
              <a:ea typeface="宋体" panose="02010600030101010101" pitchFamily="2" charset="-122"/>
            </a:endParaRPr>
          </a:p>
        </p:txBody>
      </p:sp>
      <p:sp>
        <p:nvSpPr>
          <p:cNvPr id="4099" name="标题 4098"/>
          <p:cNvSpPr>
            <a:spLocks noGrp="1"/>
          </p:cNvSpPr>
          <p:nvPr>
            <p:ph type="title"/>
          </p:nvPr>
        </p:nvSpPr>
        <p:spPr>
          <a:xfrm>
            <a:off x="288925" y="130175"/>
            <a:ext cx="5183188" cy="539750"/>
          </a:xfrm>
          <a:prstGeom prst="rect">
            <a:avLst/>
          </a:prstGeom>
          <a:noFill/>
          <a:ln w="9525">
            <a:noFill/>
          </a:ln>
        </p:spPr>
        <p:txBody>
          <a:bodyPr lIns="50396" tIns="25198" rIns="50396" bIns="25198" anchor="ctr"/>
          <a:p>
            <a:pPr lvl="0" indent="-504825"/>
            <a:r>
              <a:rPr lang="zh-CN" altLang="en-US"/>
              <a:t>单击此处编辑母版标题样式</a:t>
            </a:r>
            <a:endParaRPr lang="zh-CN" altLang="en-US"/>
          </a:p>
        </p:txBody>
      </p:sp>
      <p:sp>
        <p:nvSpPr>
          <p:cNvPr id="4100" name="文本占位符 4099"/>
          <p:cNvSpPr>
            <a:spLocks noGrp="1"/>
          </p:cNvSpPr>
          <p:nvPr>
            <p:ph type="body"/>
          </p:nvPr>
        </p:nvSpPr>
        <p:spPr>
          <a:xfrm>
            <a:off x="288925" y="755650"/>
            <a:ext cx="5183188" cy="2138363"/>
          </a:xfrm>
          <a:prstGeom prst="rect">
            <a:avLst/>
          </a:prstGeom>
          <a:noFill/>
          <a:ln w="9525">
            <a:noFill/>
          </a:ln>
        </p:spPr>
        <p:txBody>
          <a:bodyPr lIns="50396" tIns="25198" rIns="50396" bIns="25198" anchor="t"/>
          <a:p>
            <a:pPr lvl="0" indent="-189230"/>
            <a:r>
              <a:rPr lang="zh-CN" altLang="en-US"/>
              <a:t>单击此处编辑母版文本样式</a:t>
            </a:r>
            <a:endParaRPr lang="zh-CN" altLang="en-US"/>
          </a:p>
          <a:p>
            <a:pPr lvl="1" indent="-156845"/>
            <a:r>
              <a:rPr lang="zh-CN" altLang="en-US"/>
              <a:t>第二级</a:t>
            </a:r>
            <a:endParaRPr lang="zh-CN" altLang="en-US"/>
          </a:p>
          <a:p>
            <a:pPr lvl="2" indent="-125730"/>
            <a:r>
              <a:rPr lang="zh-CN" altLang="en-US"/>
              <a:t>第三级</a:t>
            </a:r>
            <a:endParaRPr lang="zh-CN" altLang="en-US"/>
          </a:p>
          <a:p>
            <a:pPr lvl="3" indent="-127000"/>
            <a:r>
              <a:rPr lang="zh-CN" altLang="en-US"/>
              <a:t>第四级</a:t>
            </a:r>
            <a:endParaRPr lang="zh-CN" altLang="en-US"/>
          </a:p>
          <a:p>
            <a:pPr lvl="4" indent="-125095"/>
            <a:r>
              <a:rPr lang="zh-CN" altLang="en-US"/>
              <a:t>第五级</a:t>
            </a:r>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med">
    <p:fade thruBlk="1"/>
  </p:transition>
  <p:hf sldNum="0" hdr="0" ftr="0" dt="0"/>
  <p:txStyles>
    <p:titleStyle>
      <a:lvl1pPr marL="504825" lvl="0" indent="-504825" algn="l" defTabSz="504825" eaLnBrk="1" fontAlgn="base" latinLnBrk="0" hangingPunct="1">
        <a:lnSpc>
          <a:spcPct val="100000"/>
        </a:lnSpc>
        <a:spcBef>
          <a:spcPct val="0"/>
        </a:spcBef>
        <a:spcAft>
          <a:spcPct val="0"/>
        </a:spcAft>
        <a:buNone/>
        <a:defRPr sz="1700" b="1" i="0" u="none" kern="1200" baseline="0">
          <a:solidFill>
            <a:srgbClr val="CF743D"/>
          </a:solidFill>
          <a:latin typeface="+mj-lt"/>
          <a:ea typeface="+mj-ea"/>
          <a:cs typeface="+mj-cs"/>
          <a:sym typeface="MS PGothic" panose="020B0600070205080204" charset="-128"/>
        </a:defRPr>
      </a:lvl1pPr>
    </p:titleStyle>
    <p:bodyStyle>
      <a:lvl1pPr marL="189230" lvl="0" indent="-189230" algn="l" defTabSz="504825" eaLnBrk="1" fontAlgn="base" latinLnBrk="0" hangingPunct="1">
        <a:lnSpc>
          <a:spcPct val="100000"/>
        </a:lnSpc>
        <a:spcBef>
          <a:spcPct val="20000"/>
        </a:spcBef>
        <a:spcAft>
          <a:spcPct val="0"/>
        </a:spcAft>
        <a:buFont typeface="Arial" panose="020B0604020202020204" charset="-76"/>
        <a:buChar char="•"/>
        <a:defRPr sz="1300" b="0" i="0" u="none" kern="1200" baseline="0">
          <a:solidFill>
            <a:srgbClr val="CF743D"/>
          </a:solidFill>
          <a:latin typeface="+mn-lt"/>
          <a:ea typeface="+mn-ea"/>
          <a:cs typeface="+mn-cs"/>
          <a:sym typeface="MS PGothic" panose="020B0600070205080204" charset="-128"/>
        </a:defRPr>
      </a:lvl1pPr>
      <a:lvl2pPr marL="409575" lvl="1" indent="-156845" algn="l" defTabSz="504825" eaLnBrk="1" fontAlgn="base" latinLnBrk="0" hangingPunct="1">
        <a:lnSpc>
          <a:spcPct val="100000"/>
        </a:lnSpc>
        <a:spcBef>
          <a:spcPct val="20000"/>
        </a:spcBef>
        <a:spcAft>
          <a:spcPct val="0"/>
        </a:spcAft>
        <a:buFont typeface="Arial" panose="020B0604020202020204" charset="-76"/>
        <a:buChar char="–"/>
        <a:defRPr sz="1100" b="0" i="0" u="none" kern="1200" baseline="0">
          <a:solidFill>
            <a:srgbClr val="CF743D"/>
          </a:solidFill>
          <a:latin typeface="+mn-lt"/>
          <a:ea typeface="+mn-ea"/>
          <a:cs typeface="+mn-cs"/>
          <a:sym typeface="MS PGothic" panose="020B0600070205080204" charset="-128"/>
        </a:defRPr>
      </a:lvl2pPr>
      <a:lvl3pPr marL="630555" lvl="2" indent="-125730" algn="l" defTabSz="504825" eaLnBrk="1" fontAlgn="base" latinLnBrk="0" hangingPunct="1">
        <a:lnSpc>
          <a:spcPct val="100000"/>
        </a:lnSpc>
        <a:spcBef>
          <a:spcPct val="20000"/>
        </a:spcBef>
        <a:spcAft>
          <a:spcPct val="0"/>
        </a:spcAft>
        <a:buFont typeface="Arial" panose="020B0604020202020204" charset="-76"/>
        <a:buChar char="•"/>
        <a:defRPr sz="900" b="0" i="0" u="none" kern="1200" baseline="0">
          <a:solidFill>
            <a:srgbClr val="CF743D"/>
          </a:solidFill>
          <a:latin typeface="+mn-lt"/>
          <a:ea typeface="+mn-ea"/>
          <a:cs typeface="+mn-cs"/>
          <a:sym typeface="MS PGothic" panose="020B0600070205080204" charset="-128"/>
        </a:defRPr>
      </a:lvl3pPr>
      <a:lvl4pPr marL="882650" lvl="3" indent="-1270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4pPr>
      <a:lvl5pPr marL="1133475" lvl="4" indent="-125095"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5pPr>
      <a:lvl6pPr marL="2514600" lvl="5"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6pPr>
      <a:lvl7pPr marL="2971800" lvl="6"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7pPr>
      <a:lvl8pPr marL="3429000" lvl="7"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8pPr>
      <a:lvl9pPr marL="3886200" lvl="8"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3074" name="椭圆形标注 4097"/>
          <p:cNvSpPr/>
          <p:nvPr/>
        </p:nvSpPr>
        <p:spPr>
          <a:xfrm>
            <a:off x="-788987" y="-279400"/>
            <a:ext cx="3578225" cy="2222500"/>
          </a:xfrm>
          <a:prstGeom prst="wedgeEllipseCallout">
            <a:avLst>
              <a:gd name="adj1" fmla="val 23259"/>
              <a:gd name="adj2" fmla="val 62912"/>
            </a:avLst>
          </a:prstGeom>
          <a:solidFill>
            <a:srgbClr val="CF743D">
              <a:alpha val="21999"/>
            </a:srgbClr>
          </a:solidFill>
          <a:ln w="9525">
            <a:noFill/>
          </a:ln>
        </p:spPr>
        <p:txBody>
          <a:bodyPr wrap="none" lIns="49696" tIns="25898" rIns="49696" bIns="25898" anchor="ctr"/>
          <a:p>
            <a:pPr lvl="0" indent="0" algn="ctr"/>
            <a:endParaRPr lang="zh-CN">
              <a:latin typeface="Yikes!" pitchFamily="2" charset="-52"/>
              <a:ea typeface="宋体" panose="02010600030101010101" pitchFamily="2" charset="-122"/>
            </a:endParaRPr>
          </a:p>
        </p:txBody>
      </p:sp>
      <p:sp>
        <p:nvSpPr>
          <p:cNvPr id="3075" name="标题 4098"/>
          <p:cNvSpPr>
            <a:spLocks noGrp="1"/>
          </p:cNvSpPr>
          <p:nvPr>
            <p:ph type="title"/>
          </p:nvPr>
        </p:nvSpPr>
        <p:spPr>
          <a:xfrm>
            <a:off x="288925" y="130175"/>
            <a:ext cx="5183188" cy="539750"/>
          </a:xfrm>
          <a:prstGeom prst="rect">
            <a:avLst/>
          </a:prstGeom>
          <a:noFill/>
          <a:ln w="9525">
            <a:noFill/>
          </a:ln>
        </p:spPr>
        <p:txBody>
          <a:bodyPr lIns="50396" tIns="25198" rIns="50396" bIns="25198" anchor="ctr"/>
          <a:p>
            <a:pPr lvl="0" indent="-504825"/>
            <a:r>
              <a:rPr lang="zh-CN" altLang="en-US"/>
              <a:t>单击此处编辑母版标题样式</a:t>
            </a:r>
            <a:endParaRPr lang="zh-CN" altLang="en-US"/>
          </a:p>
        </p:txBody>
      </p:sp>
      <p:sp>
        <p:nvSpPr>
          <p:cNvPr id="3076" name="文本占位符 4099"/>
          <p:cNvSpPr>
            <a:spLocks noGrp="1"/>
          </p:cNvSpPr>
          <p:nvPr>
            <p:ph type="body"/>
          </p:nvPr>
        </p:nvSpPr>
        <p:spPr>
          <a:xfrm>
            <a:off x="288925" y="755650"/>
            <a:ext cx="5183188" cy="2138363"/>
          </a:xfrm>
          <a:prstGeom prst="rect">
            <a:avLst/>
          </a:prstGeom>
          <a:noFill/>
          <a:ln w="9525">
            <a:noFill/>
          </a:ln>
        </p:spPr>
        <p:txBody>
          <a:bodyPr lIns="50396" tIns="25198" rIns="50396" bIns="25198" anchor="t"/>
          <a:p>
            <a:pPr lvl="0" indent="-189230"/>
            <a:r>
              <a:rPr lang="zh-CN" altLang="en-US"/>
              <a:t>单击此处编辑母版文本样式</a:t>
            </a:r>
            <a:endParaRPr lang="zh-CN" altLang="en-US"/>
          </a:p>
          <a:p>
            <a:pPr lvl="1" indent="-156845"/>
            <a:r>
              <a:rPr lang="zh-CN" altLang="en-US"/>
              <a:t>第二级</a:t>
            </a:r>
            <a:endParaRPr lang="zh-CN" altLang="en-US"/>
          </a:p>
          <a:p>
            <a:pPr lvl="2" indent="-125730"/>
            <a:r>
              <a:rPr lang="zh-CN" altLang="en-US"/>
              <a:t>第三级</a:t>
            </a:r>
            <a:endParaRPr lang="zh-CN" altLang="en-US"/>
          </a:p>
          <a:p>
            <a:pPr lvl="3" indent="-127000"/>
            <a:r>
              <a:rPr lang="zh-CN" altLang="en-US"/>
              <a:t>第四级</a:t>
            </a:r>
            <a:endParaRPr lang="zh-CN" altLang="en-US"/>
          </a:p>
          <a:p>
            <a:pPr lvl="4" indent="-125095"/>
            <a:r>
              <a:rPr lang="zh-CN" altLang="en-US"/>
              <a:t>第五级</a:t>
            </a:r>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med">
    <p:fade thruBlk="1"/>
  </p:transition>
  <p:hf sldNum="0" hdr="0" ftr="0" dt="0"/>
  <p:txStyles>
    <p:titleStyle>
      <a:lvl1pPr marL="504825" lvl="0" indent="-504825" algn="l" defTabSz="504825" eaLnBrk="1" fontAlgn="base" latinLnBrk="0" hangingPunct="1">
        <a:lnSpc>
          <a:spcPct val="100000"/>
        </a:lnSpc>
        <a:spcBef>
          <a:spcPct val="0"/>
        </a:spcBef>
        <a:spcAft>
          <a:spcPct val="0"/>
        </a:spcAft>
        <a:buNone/>
        <a:defRPr sz="1700" b="1" i="0" u="none" kern="1200" baseline="0">
          <a:solidFill>
            <a:srgbClr val="CF743D"/>
          </a:solidFill>
          <a:latin typeface="+mj-lt"/>
          <a:ea typeface="+mj-ea"/>
          <a:cs typeface="+mj-cs"/>
          <a:sym typeface="MS PGothic" panose="020B0600070205080204" charset="-128"/>
        </a:defRPr>
      </a:lvl1pPr>
    </p:titleStyle>
    <p:bodyStyle>
      <a:lvl1pPr marL="189230" lvl="0" indent="-189230" algn="l" defTabSz="504825" eaLnBrk="1" fontAlgn="base" latinLnBrk="0" hangingPunct="1">
        <a:lnSpc>
          <a:spcPct val="100000"/>
        </a:lnSpc>
        <a:spcBef>
          <a:spcPct val="20000"/>
        </a:spcBef>
        <a:spcAft>
          <a:spcPct val="0"/>
        </a:spcAft>
        <a:buFont typeface="Arial" panose="020B0604020202020204" charset="-76"/>
        <a:buChar char="•"/>
        <a:defRPr sz="1300" b="0" i="0" u="none" kern="1200" baseline="0">
          <a:solidFill>
            <a:srgbClr val="CF743D"/>
          </a:solidFill>
          <a:latin typeface="+mn-lt"/>
          <a:ea typeface="+mn-ea"/>
          <a:cs typeface="+mn-cs"/>
          <a:sym typeface="MS PGothic" panose="020B0600070205080204" charset="-128"/>
        </a:defRPr>
      </a:lvl1pPr>
      <a:lvl2pPr marL="409575" lvl="1" indent="-156845" algn="l" defTabSz="504825" eaLnBrk="1" fontAlgn="base" latinLnBrk="0" hangingPunct="1">
        <a:lnSpc>
          <a:spcPct val="100000"/>
        </a:lnSpc>
        <a:spcBef>
          <a:spcPct val="20000"/>
        </a:spcBef>
        <a:spcAft>
          <a:spcPct val="0"/>
        </a:spcAft>
        <a:buFont typeface="Arial" panose="020B0604020202020204" charset="-76"/>
        <a:buChar char="–"/>
        <a:defRPr sz="1100" b="0" i="0" u="none" kern="1200" baseline="0">
          <a:solidFill>
            <a:srgbClr val="CF743D"/>
          </a:solidFill>
          <a:latin typeface="+mn-lt"/>
          <a:ea typeface="+mn-ea"/>
          <a:cs typeface="+mn-cs"/>
          <a:sym typeface="MS PGothic" panose="020B0600070205080204" charset="-128"/>
        </a:defRPr>
      </a:lvl2pPr>
      <a:lvl3pPr marL="630555" lvl="2" indent="-125730" algn="l" defTabSz="504825" eaLnBrk="1" fontAlgn="base" latinLnBrk="0" hangingPunct="1">
        <a:lnSpc>
          <a:spcPct val="100000"/>
        </a:lnSpc>
        <a:spcBef>
          <a:spcPct val="20000"/>
        </a:spcBef>
        <a:spcAft>
          <a:spcPct val="0"/>
        </a:spcAft>
        <a:buFont typeface="Arial" panose="020B0604020202020204" charset="-76"/>
        <a:buChar char="•"/>
        <a:defRPr sz="900" b="0" i="0" u="none" kern="1200" baseline="0">
          <a:solidFill>
            <a:srgbClr val="CF743D"/>
          </a:solidFill>
          <a:latin typeface="+mn-lt"/>
          <a:ea typeface="+mn-ea"/>
          <a:cs typeface="+mn-cs"/>
          <a:sym typeface="MS PGothic" panose="020B0600070205080204" charset="-128"/>
        </a:defRPr>
      </a:lvl3pPr>
      <a:lvl4pPr marL="882650" lvl="3" indent="-1270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4pPr>
      <a:lvl5pPr marL="1133475" lvl="4" indent="-125095"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5pPr>
      <a:lvl6pPr marL="2514600" lvl="5"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6pPr>
      <a:lvl7pPr marL="2971800" lvl="6"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7pPr>
      <a:lvl8pPr marL="3429000" lvl="7"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8pPr>
      <a:lvl9pPr marL="3886200" lvl="8"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5.emf"/></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9.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11.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2.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标题 7169"/>
          <p:cNvSpPr>
            <a:spLocks noGrp="1"/>
          </p:cNvSpPr>
          <p:nvPr>
            <p:ph type="title"/>
          </p:nvPr>
        </p:nvSpPr>
        <p:spPr/>
        <p:txBody>
          <a:bodyPr lIns="50396" tIns="25198" rIns="50396" bIns="25198" anchor="ctr"/>
          <a:p>
            <a:pPr algn="ctr"/>
            <a:r>
              <a:rPr lang="zh-CN" altLang="en-US" dirty="0"/>
              <a:t>知识点</a:t>
            </a:r>
            <a:r>
              <a:rPr lang="en-US" altLang="zh-CN" dirty="0"/>
              <a:t>3</a:t>
            </a:r>
            <a:r>
              <a:rPr lang="zh-CN" altLang="en-US" dirty="0"/>
              <a:t> 分类思想</a:t>
            </a:r>
            <a:endParaRPr lang="zh-CN" altLang="en-US" dirty="0"/>
          </a:p>
        </p:txBody>
      </p:sp>
      <p:sp>
        <p:nvSpPr>
          <p:cNvPr id="8194" name="文本占位符 7170"/>
          <p:cNvSpPr>
            <a:spLocks noGrp="1"/>
          </p:cNvSpPr>
          <p:nvPr>
            <p:ph idx="1"/>
          </p:nvPr>
        </p:nvSpPr>
        <p:spPr>
          <a:xfrm>
            <a:off x="288925" y="669925"/>
            <a:ext cx="5183188" cy="2224088"/>
          </a:xfrm>
        </p:spPr>
        <p:txBody>
          <a:bodyPr lIns="50396" tIns="25198" rIns="50396" bIns="25198" anchor="t"/>
          <a:p>
            <a:r>
              <a:rPr sz="1600" b="1"/>
              <a:t>一、</a:t>
            </a:r>
            <a:r>
              <a:rPr lang="zh-CN" sz="1600" b="1"/>
              <a:t>对分类思想的认识</a:t>
            </a:r>
            <a:endParaRPr sz="1600"/>
          </a:p>
          <a:p>
            <a:pPr marL="0" indent="0">
              <a:buNone/>
            </a:pPr>
            <a:r>
              <a:t>   </a:t>
            </a:r>
            <a:r>
              <a:rPr sz="1400"/>
              <a:t> 在学习分类思想之前，请大家解决下面的问题</a:t>
            </a:r>
            <a:r>
              <a:rPr lang="zh-CN" sz="1400"/>
              <a:t>：</a:t>
            </a:r>
            <a:endParaRPr sz="1400"/>
          </a:p>
          <a:p>
            <a:pPr marL="0" indent="0">
              <a:buNone/>
            </a:pPr>
            <a:r>
              <a:rPr sz="1400"/>
              <a:t>    例题1 用125块体积相等的黑、白两种小正方体，黑白相间地拼成一个大正方体(如下图)。那么露在表面上的黑色正方体有多少块？</a:t>
            </a:r>
            <a:endParaRPr sz="1400"/>
          </a:p>
          <a:p>
            <a:pPr marL="0" indent="0">
              <a:buNone/>
            </a:pPr>
          </a:p>
          <a:p>
            <a:pPr marL="0" indent="0">
              <a:buNone/>
            </a:pPr>
            <a:r>
              <a:t>   </a:t>
            </a:r>
          </a:p>
        </p:txBody>
      </p:sp>
      <p:pic>
        <p:nvPicPr>
          <p:cNvPr id="16" name="Picture 1028"/>
          <p:cNvPicPr>
            <a:picLocks noChangeAspect="1" noChangeArrowheads="1"/>
          </p:cNvPicPr>
          <p:nvPr/>
        </p:nvPicPr>
        <p:blipFill>
          <a:blip r:embed="rId1"/>
          <a:srcRect/>
          <a:stretch>
            <a:fillRect/>
          </a:stretch>
        </p:blipFill>
        <p:spPr>
          <a:xfrm>
            <a:off x="754380" y="1912620"/>
            <a:ext cx="869950" cy="829945"/>
          </a:xfrm>
          <a:prstGeom prst="rect">
            <a:avLst/>
          </a:prstGeom>
          <a:noFill/>
          <a:ln w="9525">
            <a:noFill/>
            <a:miter lim="800000"/>
            <a:headEnd/>
            <a:tailEnd/>
          </a:ln>
        </p:spPr>
      </p:pic>
    </p:spTree>
  </p:cSld>
  <p:clrMapOvr>
    <a:masterClrMapping/>
  </p:clrMapOvr>
  <p:transition spd="med">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15361"/>
          <p:cNvSpPr>
            <a:spLocks noGrp="1"/>
          </p:cNvSpPr>
          <p:nvPr>
            <p:ph type="title"/>
          </p:nvPr>
        </p:nvSpPr>
        <p:spPr/>
        <p:txBody>
          <a:bodyPr lIns="50396" tIns="25198" rIns="50396" bIns="25198" anchor="ctr"/>
          <a:p>
            <a:br>
              <a:rPr lang="zh-CN"/>
            </a:br>
            <a:endParaRPr lang="zh-CN"/>
          </a:p>
        </p:txBody>
      </p:sp>
      <p:sp>
        <p:nvSpPr>
          <p:cNvPr id="16386" name="文本占位符 15362"/>
          <p:cNvSpPr>
            <a:spLocks noGrp="1"/>
          </p:cNvSpPr>
          <p:nvPr>
            <p:ph idx="1"/>
          </p:nvPr>
        </p:nvSpPr>
        <p:spPr>
          <a:xfrm>
            <a:off x="288925" y="258763"/>
            <a:ext cx="5183188" cy="2635250"/>
          </a:xfrm>
        </p:spPr>
        <p:txBody>
          <a:bodyPr lIns="50396" tIns="25198" rIns="50396" bIns="25198" anchor="t"/>
          <a:p>
            <a:r>
              <a:rPr lang="zh-CN" altLang="en-US" sz="1400"/>
              <a:t>例题4  从1，2，3，4，5，6中选出三个不同的数，使它们的和为偶数，共有多少种不同的选法？</a:t>
            </a:r>
            <a:endParaRPr lang="zh-CN" altLang="en-US" sz="1400"/>
          </a:p>
        </p:txBody>
      </p:sp>
    </p:spTree>
  </p:cSld>
  <p:clrMapOvr>
    <a:masterClrMapping/>
  </p:clrMapOvr>
  <p:transition spd="med">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16385"/>
          <p:cNvSpPr>
            <a:spLocks noGrp="1"/>
          </p:cNvSpPr>
          <p:nvPr>
            <p:ph type="title"/>
          </p:nvPr>
        </p:nvSpPr>
        <p:spPr/>
        <p:txBody>
          <a:bodyPr lIns="50396" tIns="25198" rIns="50396" bIns="25198" anchor="ctr"/>
          <a:p>
            <a:br>
              <a:rPr lang="zh-CN"/>
            </a:br>
            <a:endParaRPr lang="zh-CN"/>
          </a:p>
        </p:txBody>
      </p:sp>
      <p:sp>
        <p:nvSpPr>
          <p:cNvPr id="17410" name="文本占位符 16386"/>
          <p:cNvSpPr>
            <a:spLocks noGrp="1"/>
          </p:cNvSpPr>
          <p:nvPr>
            <p:ph idx="1"/>
          </p:nvPr>
        </p:nvSpPr>
        <p:spPr>
          <a:xfrm>
            <a:off x="288925" y="276225"/>
            <a:ext cx="5183188" cy="2617788"/>
          </a:xfrm>
        </p:spPr>
        <p:txBody>
          <a:bodyPr lIns="50396" tIns="25198" rIns="50396" bIns="25198" anchor="t"/>
          <a:p>
            <a:r>
              <a:rPr sz="1400">
                <a:sym typeface="+mn-ea"/>
              </a:rPr>
              <a:t>例题5  图中大圆直径为20厘米，求阴影部分的面积</a:t>
            </a:r>
            <a:r>
              <a:rPr lang="zh-CN" sz="1400">
                <a:sym typeface="+mn-ea"/>
              </a:rPr>
              <a:t>。</a:t>
            </a:r>
            <a:endParaRPr lang="zh-CN">
              <a:sym typeface="+mn-ea"/>
            </a:endParaRPr>
          </a:p>
          <a:p>
            <a:pPr marL="0" indent="0">
              <a:buNone/>
            </a:pPr>
            <a:endParaRPr lang="zh-CN">
              <a:sym typeface="+mn-ea"/>
            </a:endParaRPr>
          </a:p>
        </p:txBody>
      </p:sp>
      <p:pic>
        <p:nvPicPr>
          <p:cNvPr id="46" name="图片 21"/>
          <p:cNvPicPr>
            <a:picLocks noChangeAspect="1"/>
          </p:cNvPicPr>
          <p:nvPr/>
        </p:nvPicPr>
        <p:blipFill>
          <a:blip r:embed="rId1"/>
          <a:stretch>
            <a:fillRect/>
          </a:stretch>
        </p:blipFill>
        <p:spPr>
          <a:xfrm>
            <a:off x="552450" y="669925"/>
            <a:ext cx="1125220" cy="1064895"/>
          </a:xfrm>
          <a:prstGeom prst="rect">
            <a:avLst/>
          </a:prstGeom>
          <a:noFill/>
          <a:ln w="9525">
            <a:noFill/>
          </a:ln>
        </p:spPr>
      </p:pic>
    </p:spTree>
  </p:cSld>
  <p:clrMapOvr>
    <a:masterClrMapping/>
  </p:clrMapOvr>
  <p:transition spd="med">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7409"/>
          <p:cNvSpPr>
            <a:spLocks noGrp="1"/>
          </p:cNvSpPr>
          <p:nvPr>
            <p:ph type="title"/>
          </p:nvPr>
        </p:nvSpPr>
        <p:spPr/>
        <p:txBody>
          <a:bodyPr lIns="50396" tIns="25198" rIns="50396" bIns="25198" anchor="ctr"/>
          <a:p>
            <a:br>
              <a:rPr lang="zh-CN"/>
            </a:br>
            <a:endParaRPr lang="zh-CN"/>
          </a:p>
        </p:txBody>
      </p:sp>
      <p:sp>
        <p:nvSpPr>
          <p:cNvPr id="18434" name="文本占位符 17410"/>
          <p:cNvSpPr>
            <a:spLocks noGrp="1"/>
          </p:cNvSpPr>
          <p:nvPr>
            <p:ph idx="1"/>
          </p:nvPr>
        </p:nvSpPr>
        <p:spPr>
          <a:xfrm>
            <a:off x="288925" y="230188"/>
            <a:ext cx="5183188" cy="2663825"/>
          </a:xfrm>
        </p:spPr>
        <p:txBody>
          <a:bodyPr lIns="50396" tIns="25198" rIns="50396" bIns="25198" anchor="t"/>
          <a:p>
            <a:r>
              <a:rPr lang="zh-CN" altLang="en-US" sz="1400"/>
              <a:t>例题6  下图中有多少个带有“△”的长方形？</a:t>
            </a:r>
            <a:endParaRPr lang="zh-CN" altLang="en-US"/>
          </a:p>
          <a:p>
            <a:pPr marL="0" indent="0">
              <a:buNone/>
            </a:pPr>
            <a:r>
              <a:rPr lang="zh-CN" altLang="en-US"/>
              <a:t> </a:t>
            </a:r>
            <a:endParaRPr lang="zh-CN" altLang="en-US"/>
          </a:p>
        </p:txBody>
      </p:sp>
      <p:pic>
        <p:nvPicPr>
          <p:cNvPr id="47106" name="Picture 4"/>
          <p:cNvPicPr>
            <a:picLocks noChangeAspect="1" noChangeArrowheads="1"/>
          </p:cNvPicPr>
          <p:nvPr/>
        </p:nvPicPr>
        <p:blipFill>
          <a:blip r:embed="rId1"/>
          <a:srcRect/>
          <a:stretch>
            <a:fillRect/>
          </a:stretch>
        </p:blipFill>
        <p:spPr>
          <a:xfrm>
            <a:off x="463868" y="670242"/>
            <a:ext cx="1274445" cy="723900"/>
          </a:xfrm>
          <a:prstGeom prst="rect">
            <a:avLst/>
          </a:prstGeom>
          <a:noFill/>
          <a:ln w="9525">
            <a:noFill/>
            <a:miter lim="800000"/>
            <a:headEnd/>
            <a:tailEnd/>
          </a:ln>
        </p:spPr>
      </p:pic>
    </p:spTree>
  </p:cSld>
  <p:clrMapOvr>
    <a:masterClrMapping/>
  </p:clrMapOvr>
  <p:transition spd="med">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8433"/>
          <p:cNvSpPr>
            <a:spLocks noGrp="1"/>
          </p:cNvSpPr>
          <p:nvPr>
            <p:ph type="title"/>
          </p:nvPr>
        </p:nvSpPr>
        <p:spPr/>
        <p:txBody>
          <a:bodyPr lIns="50396" tIns="25198" rIns="50396" bIns="25198" anchor="ctr"/>
          <a:p>
            <a:br>
              <a:rPr lang="zh-CN"/>
            </a:br>
            <a:endParaRPr lang="zh-CN"/>
          </a:p>
        </p:txBody>
      </p:sp>
      <p:sp>
        <p:nvSpPr>
          <p:cNvPr id="19458" name="文本占位符 18434"/>
          <p:cNvSpPr>
            <a:spLocks noGrp="1"/>
          </p:cNvSpPr>
          <p:nvPr>
            <p:ph idx="1"/>
          </p:nvPr>
        </p:nvSpPr>
        <p:spPr>
          <a:xfrm>
            <a:off x="288925" y="200025"/>
            <a:ext cx="5183188" cy="2693988"/>
          </a:xfrm>
        </p:spPr>
        <p:txBody>
          <a:bodyPr lIns="50396" tIns="25198" rIns="50396" bIns="25198" anchor="t"/>
          <a:p>
            <a:r>
              <a:rPr lang="zh-CN" altLang="en-US" sz="1400"/>
              <a:t>例题7  下图中有多少个正方形？</a:t>
            </a:r>
            <a:endParaRPr lang="zh-CN" altLang="en-US" sz="1400"/>
          </a:p>
          <a:p>
            <a:pPr marL="0" indent="0">
              <a:buNone/>
            </a:pPr>
            <a:endParaRPr lang="zh-CN" altLang="en-US" sz="1400"/>
          </a:p>
        </p:txBody>
      </p:sp>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502285" y="587692"/>
            <a:ext cx="1319530" cy="824230"/>
          </a:xfrm>
          <a:prstGeom prst="rect">
            <a:avLst/>
          </a:prstGeom>
          <a:noFill/>
          <a:ln>
            <a:noFill/>
          </a:ln>
          <a:effectLst/>
        </p:spPr>
      </p:pic>
    </p:spTree>
  </p:cSld>
  <p:clrMapOvr>
    <a:masterClrMapping/>
  </p:clrMapOvr>
  <p:transition spd="med">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19457"/>
          <p:cNvSpPr>
            <a:spLocks noGrp="1"/>
          </p:cNvSpPr>
          <p:nvPr>
            <p:ph type="title"/>
          </p:nvPr>
        </p:nvSpPr>
        <p:spPr/>
        <p:txBody>
          <a:bodyPr lIns="50396" tIns="25198" rIns="50396" bIns="25198" anchor="ctr"/>
          <a:p>
            <a:br>
              <a:rPr lang="zh-CN"/>
            </a:br>
            <a:endParaRPr lang="zh-CN"/>
          </a:p>
        </p:txBody>
      </p:sp>
      <p:sp>
        <p:nvSpPr>
          <p:cNvPr id="20482" name="文本占位符 19458"/>
          <p:cNvSpPr>
            <a:spLocks noGrp="1"/>
          </p:cNvSpPr>
          <p:nvPr>
            <p:ph idx="1"/>
          </p:nvPr>
        </p:nvSpPr>
        <p:spPr>
          <a:xfrm>
            <a:off x="288925" y="238125"/>
            <a:ext cx="5183188" cy="2655888"/>
          </a:xfrm>
        </p:spPr>
        <p:txBody>
          <a:bodyPr lIns="50396" tIns="25198" rIns="50396" bIns="25198" anchor="t"/>
          <a:p>
            <a:r>
              <a:rPr lang="zh-CN" altLang="en-US" sz="1400"/>
              <a:t>例题8  在下图中，包含“*”号的长方形和正方形共有多少个？</a:t>
            </a:r>
            <a:endParaRPr lang="zh-CN" altLang="en-US" sz="1600"/>
          </a:p>
          <a:p>
            <a:pPr marL="0" indent="0">
              <a:buNone/>
            </a:pPr>
            <a:r>
              <a:rPr lang="zh-CN" altLang="en-US" sz="1600"/>
              <a:t>  </a:t>
            </a:r>
            <a:r>
              <a:rPr lang="zh-CN" altLang="en-US"/>
              <a:t>  </a:t>
            </a:r>
            <a:endParaRPr lang="zh-CN" altLang="en-US"/>
          </a:p>
          <a:p>
            <a:pPr marL="0" indent="0">
              <a:buNone/>
            </a:pPr>
            <a:endParaRPr lang="zh-CN" altLang="en-US"/>
          </a:p>
        </p:txBody>
      </p:sp>
      <p:pic>
        <p:nvPicPr>
          <p:cNvPr id="48130" name="Picture 4" descr="wps_clip_image-20122"/>
          <p:cNvPicPr>
            <a:picLocks noChangeAspect="1" noChangeArrowheads="1"/>
          </p:cNvPicPr>
          <p:nvPr/>
        </p:nvPicPr>
        <p:blipFill>
          <a:blip r:embed="rId1"/>
          <a:srcRect/>
          <a:stretch>
            <a:fillRect/>
          </a:stretch>
        </p:blipFill>
        <p:spPr>
          <a:xfrm>
            <a:off x="637223" y="891222"/>
            <a:ext cx="1683385" cy="1459230"/>
          </a:xfrm>
          <a:prstGeom prst="rect">
            <a:avLst/>
          </a:prstGeom>
          <a:noFill/>
          <a:ln w="9525">
            <a:noFill/>
            <a:miter lim="800000"/>
            <a:headEnd/>
            <a:tailEnd/>
          </a:ln>
        </p:spPr>
      </p:pic>
    </p:spTree>
  </p:cSld>
  <p:clrMapOvr>
    <a:masterClrMapping/>
  </p:clrMapOvr>
  <p:transition spd="med">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20481"/>
          <p:cNvSpPr>
            <a:spLocks noGrp="1"/>
          </p:cNvSpPr>
          <p:nvPr>
            <p:ph type="title"/>
          </p:nvPr>
        </p:nvSpPr>
        <p:spPr/>
        <p:txBody>
          <a:bodyPr lIns="50396" tIns="25198" rIns="50396" bIns="25198" anchor="ctr"/>
          <a:p>
            <a:br>
              <a:rPr lang="zh-CN"/>
            </a:br>
            <a:endParaRPr lang="zh-CN"/>
          </a:p>
        </p:txBody>
      </p:sp>
      <p:sp>
        <p:nvSpPr>
          <p:cNvPr id="21506" name="文本占位符 20482"/>
          <p:cNvSpPr>
            <a:spLocks noGrp="1"/>
          </p:cNvSpPr>
          <p:nvPr>
            <p:ph idx="1"/>
          </p:nvPr>
        </p:nvSpPr>
        <p:spPr>
          <a:xfrm>
            <a:off x="288925" y="238125"/>
            <a:ext cx="5183188" cy="2655888"/>
          </a:xfrm>
        </p:spPr>
        <p:txBody>
          <a:bodyPr lIns="50396" tIns="25198" rIns="50396" bIns="25198" anchor="t"/>
          <a:p>
            <a:r>
              <a:rPr lang="zh-CN" altLang="en-US" sz="1400" dirty="0"/>
              <a:t>例题9  正方形ABCD的面积为16平方厘米， 求阴影的面积。</a:t>
            </a:r>
            <a:endParaRPr lang="zh-CN" altLang="en-US" sz="1400" dirty="0"/>
          </a:p>
        </p:txBody>
      </p:sp>
      <p:pic>
        <p:nvPicPr>
          <p:cNvPr id="49154" name="Picture 4"/>
          <p:cNvPicPr>
            <a:picLocks noChangeAspect="1" noChangeArrowheads="1"/>
          </p:cNvPicPr>
          <p:nvPr/>
        </p:nvPicPr>
        <p:blipFill>
          <a:blip r:embed="rId1">
            <a:lum bright="-18000" contrast="54000"/>
          </a:blip>
          <a:srcRect/>
          <a:stretch>
            <a:fillRect/>
          </a:stretch>
        </p:blipFill>
        <p:spPr>
          <a:xfrm>
            <a:off x="560388" y="670242"/>
            <a:ext cx="1109345" cy="1296670"/>
          </a:xfrm>
          <a:prstGeom prst="rect">
            <a:avLst/>
          </a:prstGeom>
          <a:noFill/>
          <a:ln w="9525">
            <a:noFill/>
            <a:miter lim="800000"/>
            <a:headEnd/>
            <a:tailEnd/>
          </a:ln>
        </p:spPr>
      </p:pic>
    </p:spTree>
  </p:cSld>
  <p:clrMapOvr>
    <a:masterClrMapping/>
  </p:clrMapOvr>
  <p:transition spd="med">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标题 21505"/>
          <p:cNvSpPr>
            <a:spLocks noGrp="1"/>
          </p:cNvSpPr>
          <p:nvPr>
            <p:ph type="title"/>
          </p:nvPr>
        </p:nvSpPr>
        <p:spPr/>
        <p:txBody>
          <a:bodyPr lIns="50396" tIns="25198" rIns="50396" bIns="25198" anchor="ctr"/>
          <a:p>
            <a:br>
              <a:rPr lang="zh-CN"/>
            </a:br>
            <a:endParaRPr lang="zh-CN"/>
          </a:p>
        </p:txBody>
      </p:sp>
      <p:sp>
        <p:nvSpPr>
          <p:cNvPr id="22530" name="文本占位符 21506"/>
          <p:cNvSpPr>
            <a:spLocks noGrp="1"/>
          </p:cNvSpPr>
          <p:nvPr>
            <p:ph idx="1"/>
          </p:nvPr>
        </p:nvSpPr>
        <p:spPr>
          <a:xfrm>
            <a:off x="288925" y="217488"/>
            <a:ext cx="5183188" cy="2676525"/>
          </a:xfrm>
        </p:spPr>
        <p:txBody>
          <a:bodyPr lIns="50396" tIns="25198" rIns="50396" bIns="25198" anchor="t"/>
          <a:p>
            <a:r>
              <a:rPr lang="zh-CN" altLang="en-US" sz="1400" dirty="0"/>
              <a:t>例题10  给一本书编页码，一共用去732个数字，这本书一共有多少页？ </a:t>
            </a:r>
            <a:r>
              <a:t>    </a:t>
            </a:r>
          </a:p>
        </p:txBody>
      </p:sp>
    </p:spTree>
  </p:cSld>
  <p:clrMapOvr>
    <a:masterClrMapping/>
  </p:clrMapOvr>
  <p:transition spd="med">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标题 22529"/>
          <p:cNvSpPr>
            <a:spLocks noGrp="1"/>
          </p:cNvSpPr>
          <p:nvPr>
            <p:ph type="title"/>
          </p:nvPr>
        </p:nvSpPr>
        <p:spPr/>
        <p:txBody>
          <a:bodyPr lIns="50396" tIns="25198" rIns="50396" bIns="25198" anchor="ctr"/>
          <a:p>
            <a:br>
              <a:rPr lang="zh-CN"/>
            </a:br>
            <a:endParaRPr lang="zh-CN"/>
          </a:p>
        </p:txBody>
      </p:sp>
      <p:sp>
        <p:nvSpPr>
          <p:cNvPr id="23554" name="文本占位符 22530"/>
          <p:cNvSpPr>
            <a:spLocks noGrp="1"/>
          </p:cNvSpPr>
          <p:nvPr>
            <p:ph idx="1"/>
          </p:nvPr>
        </p:nvSpPr>
        <p:spPr>
          <a:xfrm>
            <a:off x="288925" y="296863"/>
            <a:ext cx="5183188" cy="2597150"/>
          </a:xfrm>
        </p:spPr>
        <p:txBody>
          <a:bodyPr lIns="50396" tIns="25198" rIns="50396" bIns="25198" anchor="t"/>
          <a:p>
            <a:r>
              <a:rPr lang="zh-CN" altLang="en-US" sz="1400" dirty="0">
                <a:sym typeface="+mn-ea"/>
              </a:rPr>
              <a:t>例题11  1，2，3，4，5，6，7，8，9每个数字只用一次，同时写出两个含有因数9的三位数，使得它们的和尽可能地大？尽可能地小？</a:t>
            </a:r>
            <a:endParaRPr lang="zh-CN" altLang="en-US" sz="1400" dirty="0">
              <a:sym typeface="+mn-ea"/>
            </a:endParaRPr>
          </a:p>
        </p:txBody>
      </p:sp>
    </p:spTree>
  </p:cSld>
  <p:clrMapOvr>
    <a:masterClrMapping/>
  </p:clrMapOvr>
  <p:transition spd="med">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标题 23553"/>
          <p:cNvSpPr>
            <a:spLocks noGrp="1"/>
          </p:cNvSpPr>
          <p:nvPr>
            <p:ph type="title"/>
          </p:nvPr>
        </p:nvSpPr>
        <p:spPr/>
        <p:txBody>
          <a:bodyPr lIns="50396" tIns="25198" rIns="50396" bIns="25198" anchor="ctr"/>
          <a:p>
            <a:br>
              <a:rPr lang="zh-CN"/>
            </a:br>
            <a:endParaRPr lang="zh-CN"/>
          </a:p>
        </p:txBody>
      </p:sp>
      <p:sp>
        <p:nvSpPr>
          <p:cNvPr id="24578" name="文本占位符 23554"/>
          <p:cNvSpPr>
            <a:spLocks noGrp="1"/>
          </p:cNvSpPr>
          <p:nvPr>
            <p:ph idx="1"/>
          </p:nvPr>
        </p:nvSpPr>
        <p:spPr>
          <a:xfrm>
            <a:off x="288925" y="225425"/>
            <a:ext cx="5183188" cy="2668588"/>
          </a:xfrm>
        </p:spPr>
        <p:txBody>
          <a:bodyPr lIns="50396" tIns="25198" rIns="50396" bIns="25198" anchor="t"/>
          <a:p>
            <a:r>
              <a:rPr lang="zh-CN" altLang="en-US" sz="1400"/>
              <a:t>例题12  三边均为整数，且最大边为2009的三角形共有多少个？</a:t>
            </a:r>
            <a:endParaRPr lang="zh-CN" altLang="en-US" sz="1400"/>
          </a:p>
          <a:p>
            <a:pPr marL="0" indent="0">
              <a:buNone/>
            </a:pPr>
            <a:r>
              <a:rPr lang="zh-CN" altLang="en-US" sz="1400"/>
              <a:t>A.1008016    B.1009020    C.1010025    D.2019045</a:t>
            </a:r>
            <a:endParaRPr lang="zh-CN" altLang="en-US" sz="1400"/>
          </a:p>
        </p:txBody>
      </p:sp>
    </p:spTree>
  </p:cSld>
  <p:clrMapOvr>
    <a:masterClrMapping/>
  </p:clrMapOvr>
  <p:transition spd="med">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标题 24577"/>
          <p:cNvSpPr>
            <a:spLocks noGrp="1"/>
          </p:cNvSpPr>
          <p:nvPr>
            <p:ph type="title"/>
          </p:nvPr>
        </p:nvSpPr>
        <p:spPr/>
        <p:txBody>
          <a:bodyPr lIns="50396" tIns="25198" rIns="50396" bIns="25198" anchor="ctr"/>
          <a:p>
            <a:br>
              <a:rPr lang="zh-CN"/>
            </a:br>
            <a:endParaRPr lang="zh-CN"/>
          </a:p>
        </p:txBody>
      </p:sp>
      <p:sp>
        <p:nvSpPr>
          <p:cNvPr id="25602" name="文本占位符 24578"/>
          <p:cNvSpPr>
            <a:spLocks noGrp="1"/>
          </p:cNvSpPr>
          <p:nvPr>
            <p:ph idx="1"/>
          </p:nvPr>
        </p:nvSpPr>
        <p:spPr>
          <a:xfrm>
            <a:off x="288925" y="241300"/>
            <a:ext cx="5183188" cy="2652713"/>
          </a:xfrm>
        </p:spPr>
        <p:txBody>
          <a:bodyPr lIns="50396" tIns="25198" rIns="50396" bIns="25198" anchor="t"/>
          <a:p>
            <a:r>
              <a:rPr lang="zh-CN" altLang="en-US" sz="1400"/>
              <a:t>例题13  用0，1，3，5，7这五个数字中的四个数字，可以组成许多能被11整除的四位数，其中最小的一个是四位数是多少？</a:t>
            </a:r>
            <a:endParaRPr lang="zh-CN" altLang="en-US" sz="1400"/>
          </a:p>
        </p:txBody>
      </p:sp>
    </p:spTree>
  </p:cSld>
  <p:clrMapOvr>
    <a:masterClrMapping/>
  </p:clrMapOvr>
  <p:transition spd="med">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将长</a:t>
            </a:r>
            <a:r>
              <a:rPr lang="en-US" altLang="zh-CN"/>
              <a:t>15</a:t>
            </a:r>
            <a:r>
              <a:rPr lang="zh-CN" altLang="en-US"/>
              <a:t>厘米的木棒截成长度为整数的三段，构成一个三角形，不同的截法有（      ）种。</a:t>
            </a:r>
            <a:endParaRPr lang="zh-CN" altLang="en-US"/>
          </a:p>
          <a:p>
            <a:r>
              <a:rPr lang="en-US" altLang="zh-CN"/>
              <a:t>A.5     B.6     C.7     D.8</a:t>
            </a:r>
            <a:endParaRPr lang="zh-CN" altLang="en-US"/>
          </a:p>
        </p:txBody>
      </p:sp>
    </p:spTree>
  </p:cSld>
  <p:clrMapOvr>
    <a:masterClrMapping/>
  </p:clrMapOvr>
  <p:transition spd="med">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标题 25601"/>
          <p:cNvSpPr>
            <a:spLocks noGrp="1"/>
          </p:cNvSpPr>
          <p:nvPr>
            <p:ph type="title"/>
          </p:nvPr>
        </p:nvSpPr>
        <p:spPr/>
        <p:txBody>
          <a:bodyPr lIns="50396" tIns="25198" rIns="50396" bIns="25198" anchor="ctr"/>
          <a:p>
            <a:br>
              <a:rPr lang="zh-CN"/>
            </a:br>
            <a:endParaRPr lang="zh-CN"/>
          </a:p>
        </p:txBody>
      </p:sp>
      <p:sp>
        <p:nvSpPr>
          <p:cNvPr id="26626" name="文本占位符 25602"/>
          <p:cNvSpPr>
            <a:spLocks noGrp="1"/>
          </p:cNvSpPr>
          <p:nvPr>
            <p:ph idx="1"/>
          </p:nvPr>
        </p:nvSpPr>
        <p:spPr>
          <a:xfrm>
            <a:off x="288925" y="234950"/>
            <a:ext cx="5183188" cy="2659063"/>
          </a:xfrm>
        </p:spPr>
        <p:txBody>
          <a:bodyPr lIns="50396" tIns="25198" rIns="50396" bIns="25198" anchor="t"/>
          <a:p>
            <a:r>
              <a:rPr lang="zh-CN" altLang="en-US" sz="1400"/>
              <a:t>例题14  含有数字0~9且不重复的10位数称为+全数，请你写出能被11整除的最小的+全数和最大的+全数。</a:t>
            </a:r>
            <a:endParaRPr lang="zh-CN" altLang="en-US" sz="1400"/>
          </a:p>
        </p:txBody>
      </p:sp>
    </p:spTree>
  </p:cSld>
  <p:clrMapOvr>
    <a:masterClrMapping/>
  </p:clrMapOvr>
  <p:transition spd="med">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26625"/>
          <p:cNvSpPr>
            <a:spLocks noGrp="1"/>
          </p:cNvSpPr>
          <p:nvPr>
            <p:ph type="title"/>
          </p:nvPr>
        </p:nvSpPr>
        <p:spPr/>
        <p:txBody>
          <a:bodyPr lIns="50396" tIns="25198" rIns="50396" bIns="25198" anchor="ctr"/>
          <a:p>
            <a:br>
              <a:rPr lang="zh-CN"/>
            </a:br>
            <a:endParaRPr lang="zh-CN"/>
          </a:p>
        </p:txBody>
      </p:sp>
      <p:sp>
        <p:nvSpPr>
          <p:cNvPr id="27650" name="文本占位符 26626"/>
          <p:cNvSpPr>
            <a:spLocks noGrp="1"/>
          </p:cNvSpPr>
          <p:nvPr>
            <p:ph idx="1"/>
          </p:nvPr>
        </p:nvSpPr>
        <p:spPr>
          <a:xfrm>
            <a:off x="288925" y="258763"/>
            <a:ext cx="5183188" cy="2635250"/>
          </a:xfrm>
        </p:spPr>
        <p:txBody>
          <a:bodyPr lIns="50396" tIns="25198" rIns="50396" bIns="25198" anchor="t"/>
          <a:p>
            <a:pPr algn="l"/>
            <a:r>
              <a:rPr lang="zh-CN" altLang="en-US" sz="1400"/>
              <a:t>例题15  在△ABC中，若AB=20，AC=15，AD是BC边上的高，AD=12，试求△ABC的面积。</a:t>
            </a:r>
            <a:endParaRPr lang="zh-CN" altLang="en-US" sz="1400"/>
          </a:p>
        </p:txBody>
      </p:sp>
    </p:spTree>
  </p:cSld>
  <p:clrMapOvr>
    <a:masterClrMapping/>
  </p:clrMapOvr>
  <p:transition spd="med">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标题 27649"/>
          <p:cNvSpPr>
            <a:spLocks noGrp="1"/>
          </p:cNvSpPr>
          <p:nvPr>
            <p:ph type="title"/>
          </p:nvPr>
        </p:nvSpPr>
        <p:spPr/>
        <p:txBody>
          <a:bodyPr lIns="50396" tIns="25198" rIns="50396" bIns="25198" anchor="ctr"/>
          <a:p>
            <a:br>
              <a:rPr lang="zh-CN"/>
            </a:br>
            <a:endParaRPr lang="zh-CN"/>
          </a:p>
        </p:txBody>
      </p:sp>
      <p:sp>
        <p:nvSpPr>
          <p:cNvPr id="28674" name="文本占位符 27650"/>
          <p:cNvSpPr>
            <a:spLocks noGrp="1"/>
          </p:cNvSpPr>
          <p:nvPr>
            <p:ph idx="1"/>
          </p:nvPr>
        </p:nvSpPr>
        <p:spPr>
          <a:xfrm>
            <a:off x="288925" y="242888"/>
            <a:ext cx="5183188" cy="2651125"/>
          </a:xfrm>
        </p:spPr>
        <p:txBody>
          <a:bodyPr lIns="50396" tIns="25198" rIns="50396" bIns="25198" anchor="t"/>
          <a:p>
            <a:r>
              <a:rPr lang="zh-CN" altLang="en-US" sz="1400"/>
              <a:t>例题16   一个立体图从正面、右面看到的形状都是下图， 搭成这个立体图至少需要（    ）个小正方体，最多需要（     ）个小正方体。</a:t>
            </a:r>
            <a:endParaRPr lang="zh-CN" altLang="en-US" sz="1400"/>
          </a:p>
        </p:txBody>
      </p:sp>
      <p:pic>
        <p:nvPicPr>
          <p:cNvPr id="47"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706438" y="1036637"/>
            <a:ext cx="789305" cy="788670"/>
          </a:xfrm>
          <a:prstGeom prst="rect">
            <a:avLst/>
          </a:prstGeom>
          <a:noFill/>
          <a:ln>
            <a:noFill/>
          </a:ln>
        </p:spPr>
      </p:pic>
    </p:spTree>
  </p:cSld>
  <p:clrMapOvr>
    <a:masterClrMapping/>
  </p:clrMapOvr>
  <p:transition spd="med">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标题 28673"/>
          <p:cNvSpPr>
            <a:spLocks noGrp="1"/>
          </p:cNvSpPr>
          <p:nvPr>
            <p:ph type="title"/>
          </p:nvPr>
        </p:nvSpPr>
        <p:spPr/>
        <p:txBody>
          <a:bodyPr lIns="50396" tIns="25198" rIns="50396" bIns="25198" anchor="ctr"/>
          <a:p>
            <a:br>
              <a:rPr lang="zh-CN"/>
            </a:br>
            <a:endParaRPr lang="zh-CN"/>
          </a:p>
        </p:txBody>
      </p:sp>
      <p:sp>
        <p:nvSpPr>
          <p:cNvPr id="29698" name="文本占位符 28674"/>
          <p:cNvSpPr>
            <a:spLocks noGrp="1"/>
          </p:cNvSpPr>
          <p:nvPr>
            <p:ph idx="1"/>
          </p:nvPr>
        </p:nvSpPr>
        <p:spPr>
          <a:xfrm>
            <a:off x="288925" y="263208"/>
            <a:ext cx="5183188" cy="2625725"/>
          </a:xfrm>
        </p:spPr>
        <p:txBody>
          <a:bodyPr lIns="50396" tIns="25198" rIns="50396" bIns="25198" anchor="t"/>
          <a:p>
            <a:r>
              <a:rPr lang="zh-CN" altLang="en-US" sz="1400" dirty="0"/>
              <a:t>例题17  六年3班共有44名同学，他们可以参加语文、数学、英语辅导班中的1个、2个或3个（可以不参加），问至少有几个同学参加辅导班的情况是相同的？</a:t>
            </a:r>
            <a:endParaRPr lang="zh-CN" altLang="en-US" sz="1400" dirty="0"/>
          </a:p>
        </p:txBody>
      </p:sp>
    </p:spTree>
  </p:cSld>
  <p:clrMapOvr>
    <a:masterClrMapping/>
  </p:clrMapOvr>
  <p:transition spd="med">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r>
              <a:rPr lang="zh-CN" altLang="en-US" sz="1400" dirty="0"/>
              <a:t>例题18  图中共有多少个三角形?</a:t>
            </a:r>
            <a:endParaRPr lang="zh-CN" altLang="en-US" sz="1400" dirty="0"/>
          </a:p>
        </p:txBody>
      </p:sp>
      <p:pic>
        <p:nvPicPr>
          <p:cNvPr id="48" name="图片 22"/>
          <p:cNvPicPr>
            <a:picLocks noChangeAspect="1"/>
          </p:cNvPicPr>
          <p:nvPr/>
        </p:nvPicPr>
        <p:blipFill>
          <a:blip r:embed="rId1"/>
          <a:stretch>
            <a:fillRect/>
          </a:stretch>
        </p:blipFill>
        <p:spPr>
          <a:xfrm>
            <a:off x="554038" y="670242"/>
            <a:ext cx="1322705" cy="812800"/>
          </a:xfrm>
          <a:prstGeom prst="rect">
            <a:avLst/>
          </a:prstGeom>
          <a:noFill/>
          <a:ln w="9525">
            <a:noFill/>
          </a:ln>
        </p:spPr>
      </p:pic>
    </p:spTree>
  </p:cSld>
  <p:clrMapOvr>
    <a:masterClrMapping/>
  </p:clrMapOvr>
  <p:transition spd="med">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标题 30721"/>
          <p:cNvSpPr>
            <a:spLocks noGrp="1"/>
          </p:cNvSpPr>
          <p:nvPr>
            <p:ph type="title"/>
          </p:nvPr>
        </p:nvSpPr>
        <p:spPr/>
        <p:txBody>
          <a:bodyPr lIns="50396" tIns="25198" rIns="50396" bIns="25198" anchor="ctr"/>
          <a:p>
            <a:br>
              <a:rPr lang="zh-CN"/>
            </a:br>
            <a:endParaRPr lang="zh-CN"/>
          </a:p>
        </p:txBody>
      </p:sp>
      <p:sp>
        <p:nvSpPr>
          <p:cNvPr id="31746" name="文本占位符 30722"/>
          <p:cNvSpPr>
            <a:spLocks noGrp="1"/>
          </p:cNvSpPr>
          <p:nvPr>
            <p:ph idx="1"/>
          </p:nvPr>
        </p:nvSpPr>
        <p:spPr>
          <a:xfrm>
            <a:off x="288925" y="234950"/>
            <a:ext cx="5183188" cy="2659063"/>
          </a:xfrm>
        </p:spPr>
        <p:txBody>
          <a:bodyPr lIns="50396" tIns="25198" rIns="50396" bIns="25198" anchor="t"/>
          <a:p>
            <a:pPr>
              <a:lnSpc>
                <a:spcPct val="80000"/>
              </a:lnSpc>
            </a:pPr>
            <a:r>
              <a:rPr lang="en-US" altLang="zh-CN" sz="1400"/>
              <a:t>例题19 任意给出4个两两不等的整数，请说明，其中必有两个数的差是3的倍数。</a:t>
            </a:r>
            <a:endParaRPr lang="en-US" altLang="zh-CN" sz="1400"/>
          </a:p>
        </p:txBody>
      </p:sp>
    </p:spTree>
  </p:cSld>
  <p:clrMapOvr>
    <a:masterClrMapping/>
  </p:clrMapOvr>
  <p:transition spd="med">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标题 30721"/>
          <p:cNvSpPr>
            <a:spLocks noGrp="1"/>
          </p:cNvSpPr>
          <p:nvPr>
            <p:ph type="title"/>
          </p:nvPr>
        </p:nvSpPr>
        <p:spPr/>
        <p:txBody>
          <a:bodyPr lIns="50396" tIns="25198" rIns="50396" bIns="25198" anchor="ctr"/>
          <a:p>
            <a:br>
              <a:rPr lang="zh-CN"/>
            </a:br>
            <a:endParaRPr lang="zh-CN"/>
          </a:p>
        </p:txBody>
      </p:sp>
      <p:sp>
        <p:nvSpPr>
          <p:cNvPr id="32770" name="文本占位符 30722"/>
          <p:cNvSpPr>
            <a:spLocks noGrp="1"/>
          </p:cNvSpPr>
          <p:nvPr>
            <p:ph idx="1"/>
          </p:nvPr>
        </p:nvSpPr>
        <p:spPr>
          <a:xfrm>
            <a:off x="288925" y="234950"/>
            <a:ext cx="5183188" cy="2659063"/>
          </a:xfrm>
        </p:spPr>
        <p:txBody>
          <a:bodyPr lIns="50396" tIns="25198" rIns="50396" bIns="25198" anchor="t"/>
          <a:p>
            <a:pPr>
              <a:lnSpc>
                <a:spcPct val="80000"/>
              </a:lnSpc>
            </a:pPr>
            <a:r>
              <a:rPr lang="zh-CN" altLang="en-US" sz="1400"/>
              <a:t>例题20  数一数下图：</a:t>
            </a:r>
            <a:endParaRPr lang="zh-CN" altLang="en-US" sz="1400"/>
          </a:p>
          <a:p>
            <a:pPr marL="0" indent="0">
              <a:lnSpc>
                <a:spcPct val="80000"/>
              </a:lnSpc>
              <a:buNone/>
            </a:pPr>
            <a:r>
              <a:rPr lang="zh-CN" altLang="en-US" sz="1400"/>
              <a:t>（1）有多少个正方体？</a:t>
            </a:r>
            <a:endParaRPr lang="zh-CN" altLang="en-US" sz="1400"/>
          </a:p>
          <a:p>
            <a:pPr marL="0" indent="0">
              <a:lnSpc>
                <a:spcPct val="80000"/>
              </a:lnSpc>
              <a:buNone/>
            </a:pPr>
            <a:r>
              <a:rPr lang="zh-CN" altLang="en-US" sz="1400"/>
              <a:t>（2）有多少个由两个小正方体组成的长方体？</a:t>
            </a:r>
            <a:endParaRPr lang="zh-CN" altLang="en-US" sz="1400"/>
          </a:p>
        </p:txBody>
      </p:sp>
      <p:pic>
        <p:nvPicPr>
          <p:cNvPr id="26" name="Picture 7"/>
          <p:cNvPicPr>
            <a:picLocks noChangeAspect="1" noChangeArrowheads="1"/>
          </p:cNvPicPr>
          <p:nvPr/>
        </p:nvPicPr>
        <p:blipFill>
          <a:blip r:embed="rId1" cstate="print">
            <a:grayscl/>
            <a:lum bright="-42000" contrast="72000"/>
          </a:blip>
          <a:srcRect/>
          <a:stretch>
            <a:fillRect/>
          </a:stretch>
        </p:blipFill>
        <p:spPr>
          <a:xfrm>
            <a:off x="483870" y="1026795"/>
            <a:ext cx="789940" cy="675005"/>
          </a:xfrm>
          <a:prstGeom prst="rect">
            <a:avLst/>
          </a:prstGeom>
          <a:noFill/>
          <a:ln w="9525">
            <a:noFill/>
            <a:miter lim="800000"/>
            <a:headEnd/>
            <a:tailEnd/>
          </a:ln>
        </p:spPr>
      </p:pic>
    </p:spTree>
  </p:cSld>
  <p:clrMapOvr>
    <a:masterClrMapping/>
  </p:clrMapOvr>
  <p:transition spd="med">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标题 30721"/>
          <p:cNvSpPr>
            <a:spLocks noGrp="1"/>
          </p:cNvSpPr>
          <p:nvPr>
            <p:ph type="title"/>
          </p:nvPr>
        </p:nvSpPr>
        <p:spPr/>
        <p:txBody>
          <a:bodyPr lIns="50396" tIns="25198" rIns="50396" bIns="25198" anchor="ctr"/>
          <a:p>
            <a:br>
              <a:rPr lang="zh-CN"/>
            </a:br>
            <a:endParaRPr lang="zh-CN"/>
          </a:p>
        </p:txBody>
      </p:sp>
      <p:sp>
        <p:nvSpPr>
          <p:cNvPr id="32770" name="文本占位符 30722"/>
          <p:cNvSpPr>
            <a:spLocks noGrp="1"/>
          </p:cNvSpPr>
          <p:nvPr>
            <p:ph idx="1"/>
          </p:nvPr>
        </p:nvSpPr>
        <p:spPr>
          <a:xfrm>
            <a:off x="288925" y="234950"/>
            <a:ext cx="5183188" cy="2659063"/>
          </a:xfrm>
        </p:spPr>
        <p:txBody>
          <a:bodyPr lIns="50396" tIns="25198" rIns="50396" bIns="25198" anchor="t"/>
          <a:p>
            <a:pPr>
              <a:lnSpc>
                <a:spcPct val="80000"/>
              </a:lnSpc>
            </a:pPr>
            <a:r>
              <a:rPr lang="zh-CN" altLang="en-US" sz="1400"/>
              <a:t>例题21  下图是棱长为7厘米的正方体，现在将它平均分成棱长为1厘米的小正方体，且沿着前后、上下、左右各打通如图所示的洞。假定剩余的小正方体都粘合在一起，现将这个立体投入黄色油漆中，求：</a:t>
            </a:r>
            <a:endParaRPr lang="zh-CN" altLang="en-US" sz="1400"/>
          </a:p>
          <a:p>
            <a:pPr marL="0" indent="0">
              <a:lnSpc>
                <a:spcPct val="80000"/>
              </a:lnSpc>
              <a:buNone/>
            </a:pPr>
            <a:r>
              <a:rPr lang="zh-CN" altLang="en-US" sz="1400"/>
              <a:t>（1）黄色的面积一共有多大？</a:t>
            </a:r>
            <a:endParaRPr lang="zh-CN" altLang="en-US" sz="1400"/>
          </a:p>
          <a:p>
            <a:pPr marL="0" indent="0">
              <a:lnSpc>
                <a:spcPct val="80000"/>
              </a:lnSpc>
              <a:buNone/>
            </a:pPr>
            <a:r>
              <a:rPr lang="zh-CN" altLang="en-US" sz="1400"/>
              <a:t>（2）如果将这些小正方体切成1厘米棱长的小正方体，求没有染色的面积一共有多大？</a:t>
            </a:r>
            <a:endParaRPr lang="zh-CN" altLang="en-US" sz="1400"/>
          </a:p>
        </p:txBody>
      </p:sp>
      <p:pic>
        <p:nvPicPr>
          <p:cNvPr id="220" name="Picture 1092"/>
          <p:cNvPicPr>
            <a:picLocks noChangeAspect="1" noChangeArrowheads="1"/>
          </p:cNvPicPr>
          <p:nvPr/>
        </p:nvPicPr>
        <p:blipFill>
          <a:blip r:embed="rId1"/>
          <a:srcRect/>
          <a:stretch>
            <a:fillRect/>
          </a:stretch>
        </p:blipFill>
        <p:spPr>
          <a:xfrm>
            <a:off x="433070" y="1652587"/>
            <a:ext cx="878840" cy="878840"/>
          </a:xfrm>
          <a:prstGeom prst="rect">
            <a:avLst/>
          </a:prstGeom>
          <a:noFill/>
          <a:ln w="9525">
            <a:noFill/>
            <a:miter lim="800000"/>
            <a:headEnd/>
            <a:tailEnd/>
          </a:ln>
        </p:spPr>
      </p:pic>
    </p:spTree>
  </p:cSld>
  <p:clrMapOvr>
    <a:masterClrMapping/>
  </p:clrMapOvr>
  <p:transition spd="med">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p:cNvSpPr>
          <p:nvPr>
            <p:ph type="title"/>
          </p:nvPr>
        </p:nvSpPr>
        <p:spPr/>
        <p:txBody>
          <a:bodyPr lIns="50396" tIns="25198" rIns="50396" bIns="25198" anchor="ctr"/>
          <a:p>
            <a:br>
              <a:rPr lang="zh-CN"/>
            </a:br>
            <a:endParaRPr lang="zh-CN"/>
          </a:p>
        </p:txBody>
      </p:sp>
      <p:sp>
        <p:nvSpPr>
          <p:cNvPr id="9218" name="文本占位符 8194"/>
          <p:cNvSpPr>
            <a:spLocks noGrp="1"/>
          </p:cNvSpPr>
          <p:nvPr>
            <p:ph idx="1"/>
          </p:nvPr>
        </p:nvSpPr>
        <p:spPr>
          <a:xfrm>
            <a:off x="288925" y="258763"/>
            <a:ext cx="5183188" cy="2635250"/>
          </a:xfrm>
        </p:spPr>
        <p:txBody>
          <a:bodyPr lIns="50396" tIns="25198" rIns="50396" bIns="25198" anchor="t"/>
          <a:p>
            <a:pPr marL="0" indent="0">
              <a:buNone/>
            </a:pPr>
            <a:endParaRPr lang="zh-CN" altLang="en-US"/>
          </a:p>
          <a:p>
            <a:pPr marL="0" indent="355600">
              <a:spcBef>
                <a:spcPts val="0"/>
              </a:spcBef>
              <a:buNone/>
              <a:extLst>
                <a:ext uri="{35155182-B16C-46BC-9424-99874614C6A1}">
                  <wpsdc:indentchars xmlns:wpsdc="http://www.wps.cn/officeDocument/2017/drawingmlCustomData" val="200" checksum="3837665281"/>
                </a:ext>
              </a:extLst>
            </a:pPr>
            <a:r>
              <a:rPr lang="zh-CN" altLang="en-US" sz="1400"/>
              <a:t>人们面对比较复杂的问题，有时无法通过统一研究或者整体研究解决，需要把研究的对象按照一定的标准进行分类并逐类进行讨论，再把每一类的结论综合，使问题得到解决，这种解决问题的思想方法就是分类讨论的思想方法。其实质是把问题“分而治之、各个击破、综合归纳”。其分类规则和解决问题步骤是：（1）根据研究的需要确定同一分类标准；(2)恰当地对研究对象进行分类，分类后的所有子项之间既不能“交叉”也不能“从属”，而且所有子项的外延之和必须与被分类的对象的外延相等，通俗地说就是要做到“既不重复又不遗漏”；(3)逐类逐级进行讨论；(4)综合概括、归纳得出最后结论。</a:t>
            </a:r>
            <a:endParaRPr lang="zh-CN" altLang="en-US"/>
          </a:p>
          <a:p>
            <a:endParaRPr lang="zh-CN" altLang="en-US"/>
          </a:p>
        </p:txBody>
      </p:sp>
    </p:spTree>
  </p:cSld>
  <p:clrMapOvr>
    <a:masterClrMapping/>
  </p:clrMapOvr>
  <p:transition spd="med">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9217"/>
          <p:cNvSpPr>
            <a:spLocks noGrp="1"/>
          </p:cNvSpPr>
          <p:nvPr>
            <p:ph type="title"/>
          </p:nvPr>
        </p:nvSpPr>
        <p:spPr/>
        <p:txBody>
          <a:bodyPr lIns="50396" tIns="25198" rIns="50396" bIns="25198" anchor="ctr"/>
          <a:p>
            <a:br>
              <a:rPr lang="zh-CN"/>
            </a:br>
            <a:endParaRPr lang="zh-CN"/>
          </a:p>
        </p:txBody>
      </p:sp>
      <p:sp>
        <p:nvSpPr>
          <p:cNvPr id="10242" name="文本占位符 9218"/>
          <p:cNvSpPr>
            <a:spLocks noGrp="1"/>
          </p:cNvSpPr>
          <p:nvPr>
            <p:ph idx="1"/>
          </p:nvPr>
        </p:nvSpPr>
        <p:spPr>
          <a:xfrm>
            <a:off x="288925" y="255588"/>
            <a:ext cx="5183188" cy="2638425"/>
          </a:xfrm>
        </p:spPr>
        <p:txBody>
          <a:bodyPr lIns="50396" tIns="25198" rIns="50396" bIns="25198" anchor="t"/>
          <a:p>
            <a:pPr marL="0" indent="0">
              <a:buNone/>
            </a:pPr>
            <a:endParaRPr lang="zh-CN" altLang="en-US" dirty="0"/>
          </a:p>
          <a:p>
            <a:pPr marL="0" indent="355600">
              <a:spcBef>
                <a:spcPts val="0"/>
              </a:spcBef>
              <a:buNone/>
              <a:extLst>
                <a:ext uri="{35155182-B16C-46BC-9424-99874614C6A1}">
                  <wpsdc:indentchars xmlns:wpsdc="http://www.wps.cn/officeDocument/2017/drawingmlCustomData" val="200" checksum="3837665281"/>
                </a:ext>
              </a:extLst>
            </a:pPr>
            <a:r>
              <a:rPr lang="zh-CN" altLang="en-US" sz="1400" dirty="0"/>
              <a:t>分类讨论既是解决问题的一般的思想方法，适用于各种科学的研究；同时也是数学领域解决问题较常用的思想方法。</a:t>
            </a:r>
            <a:endParaRPr lang="zh-CN" altLang="en-US" sz="1400" dirty="0"/>
          </a:p>
          <a:p>
            <a:pPr marL="0" indent="355600">
              <a:spcBef>
                <a:spcPts val="0"/>
              </a:spcBef>
              <a:buNone/>
              <a:extLst>
                <a:ext uri="{35155182-B16C-46BC-9424-99874614C6A1}">
                  <wpsdc:indentchars xmlns:wpsdc="http://www.wps.cn/officeDocument/2017/drawingmlCustomData" val="200" checksum="3837665281"/>
                </a:ext>
              </a:extLst>
            </a:pPr>
            <a:r>
              <a:rPr lang="zh-CN" altLang="en-US" sz="1400" dirty="0"/>
              <a:t>《标准(2011版)》在总目标中要求学生能够运用数学的思维方式进行思考，数学思考的部分特征就包括有顺序地、有层次地、全面地、有逻辑性地思考，分类讨论就是具有这些特性的思考方法。因此，分类讨论思想是培养学生有条理地思考和良好数学思维品质的一种重要而有效的方法。无论是解决纯数学问题，还是解决联系实际的问题，都要注意数学原理、公式和方法在一般条件下的适用性和特殊情况下的不适用性，注意分类讨论，从而做到全面地思考和解决问题。</a:t>
            </a:r>
            <a:endParaRPr lang="zh-CN" altLang="en-US" sz="1400" dirty="0"/>
          </a:p>
        </p:txBody>
      </p:sp>
    </p:spTree>
  </p:cSld>
  <p:clrMapOvr>
    <a:masterClrMapping/>
  </p:clrMapOvr>
  <p:transition spd="med">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标题 10241"/>
          <p:cNvSpPr>
            <a:spLocks noGrp="1"/>
          </p:cNvSpPr>
          <p:nvPr>
            <p:ph type="title"/>
          </p:nvPr>
        </p:nvSpPr>
        <p:spPr/>
        <p:txBody>
          <a:bodyPr lIns="50396" tIns="25198" rIns="50396" bIns="25198" anchor="ctr"/>
          <a:p>
            <a:br>
              <a:rPr lang="zh-CN"/>
            </a:br>
            <a:endParaRPr lang="zh-CN"/>
          </a:p>
        </p:txBody>
      </p:sp>
      <p:sp>
        <p:nvSpPr>
          <p:cNvPr id="11266" name="文本占位符 10242"/>
          <p:cNvSpPr>
            <a:spLocks noGrp="1"/>
          </p:cNvSpPr>
          <p:nvPr>
            <p:ph idx="1"/>
          </p:nvPr>
        </p:nvSpPr>
        <p:spPr>
          <a:xfrm>
            <a:off x="288925" y="209550"/>
            <a:ext cx="5183188" cy="2684463"/>
          </a:xfrm>
        </p:spPr>
        <p:txBody>
          <a:bodyPr lIns="50396" tIns="25198" rIns="50396" bIns="25198" anchor="t"/>
          <a:p>
            <a:pPr marL="0" indent="355600">
              <a:spcBef>
                <a:spcPts val="0"/>
              </a:spcBef>
              <a:buNone/>
              <a:extLst>
                <a:ext uri="{35155182-B16C-46BC-9424-99874614C6A1}">
                  <wpsdc:indentchars xmlns:wpsdc="http://www.wps.cn/officeDocument/2017/drawingmlCustomData" val="200" checksum="3837665281"/>
                </a:ext>
              </a:extLst>
            </a:pPr>
            <a:endParaRPr lang="zh-CN" altLang="en-US" sz="1400">
              <a:sym typeface="+mn-ea"/>
            </a:endParaRPr>
          </a:p>
          <a:p>
            <a:pPr marL="0" indent="355600">
              <a:spcBef>
                <a:spcPts val="0"/>
              </a:spcBef>
              <a:buNone/>
              <a:extLst>
                <a:ext uri="{35155182-B16C-46BC-9424-99874614C6A1}">
                  <wpsdc:indentchars xmlns:wpsdc="http://www.wps.cn/officeDocument/2017/drawingmlCustomData" val="200" checksum="3837665281"/>
                </a:ext>
              </a:extLst>
            </a:pPr>
            <a:r>
              <a:rPr lang="zh-CN" altLang="en-US" sz="1400">
                <a:sym typeface="+mn-ea"/>
              </a:rPr>
              <a:t>从知</a:t>
            </a:r>
            <a:r>
              <a:rPr lang="zh-CN" altLang="en-US" sz="1400">
                <a:sym typeface="+mn-ea"/>
              </a:rPr>
              <a:t>识的角度而言，把知识从宏观到微观不断地分类学习，既可以把握全局、又能够由表及里、细致人微，有利于形成比较系统的数学知识结构和构建良好的认知结构。分类讨论思想与集合思想也有比较密切的联系，知识的分类无时不渗透着集合的思想，集合思想也离不开分类，一个元素是否属于一个集合，标准是明确的。另外，分类讨论思想还是概率与统计知识的重要基础。</a:t>
            </a:r>
            <a:endParaRPr lang="zh-CN" altLang="en-US" sz="1400">
              <a:sym typeface="+mn-ea"/>
            </a:endParaRPr>
          </a:p>
        </p:txBody>
      </p:sp>
    </p:spTree>
  </p:cSld>
  <p:clrMapOvr>
    <a:masterClrMapping/>
  </p:clrMapOvr>
  <p:transition spd="med">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标题 11265"/>
          <p:cNvSpPr>
            <a:spLocks noGrp="1"/>
          </p:cNvSpPr>
          <p:nvPr>
            <p:ph type="title"/>
          </p:nvPr>
        </p:nvSpPr>
        <p:spPr/>
        <p:txBody>
          <a:bodyPr lIns="50396" tIns="25198" rIns="50396" bIns="25198" anchor="ctr"/>
          <a:p>
            <a:br>
              <a:rPr lang="zh-CN"/>
            </a:br>
            <a:endParaRPr lang="zh-CN"/>
          </a:p>
        </p:txBody>
      </p:sp>
      <p:sp>
        <p:nvSpPr>
          <p:cNvPr id="12290" name="文本占位符 11266"/>
          <p:cNvSpPr>
            <a:spLocks noGrp="1"/>
          </p:cNvSpPr>
          <p:nvPr>
            <p:ph idx="1"/>
          </p:nvPr>
        </p:nvSpPr>
        <p:spPr>
          <a:xfrm>
            <a:off x="288925" y="250825"/>
            <a:ext cx="5183188" cy="2643188"/>
          </a:xfrm>
        </p:spPr>
        <p:txBody>
          <a:bodyPr lIns="50396" tIns="25198" rIns="50396" bIns="25198" anchor="t"/>
          <a:p>
            <a:r>
              <a:rPr lang="zh-CN" altLang="en-US" sz="1400">
                <a:sym typeface="+mn-ea"/>
              </a:rPr>
              <a:t>例题2 有甲、乙两个人去游玩，半路上都累了，恰好他们都知道会有三辆车经过他们这里。分别是上等车、中等车、下等车。但他们都没有见过这三种车。甲是一个急性子， 他是第一辆车来了就上车，之后就随车走了；乙是一个爱动脑筋的人，他是车来了就上，之后观察车上的环境，之后下车，等第二辆车，再上车，如果第二辆车的环境好于第一辆，他就随车走，如果第二辆车的环境不如第一辆，他就等第三辆车来了再随车走。请问：他们俩谁坐到上等车的可能性大？是多少？</a:t>
            </a:r>
            <a:endParaRPr lang="zh-CN" altLang="en-US" sz="1400">
              <a:sym typeface="+mn-ea"/>
            </a:endParaRPr>
          </a:p>
        </p:txBody>
      </p:sp>
    </p:spTree>
  </p:cSld>
  <p:clrMapOvr>
    <a:masterClrMapping/>
  </p:clrMapOvr>
  <p:transition spd="med">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12289"/>
          <p:cNvSpPr>
            <a:spLocks noGrp="1"/>
          </p:cNvSpPr>
          <p:nvPr>
            <p:ph type="title"/>
          </p:nvPr>
        </p:nvSpPr>
        <p:spPr/>
        <p:txBody>
          <a:bodyPr lIns="50396" tIns="25198" rIns="50396" bIns="25198" anchor="ctr"/>
          <a:p>
            <a:br>
              <a:rPr lang="zh-CN"/>
            </a:br>
            <a:endParaRPr lang="zh-CN"/>
          </a:p>
        </p:txBody>
      </p:sp>
      <p:sp>
        <p:nvSpPr>
          <p:cNvPr id="13314" name="文本占位符 12290"/>
          <p:cNvSpPr>
            <a:spLocks noGrp="1"/>
          </p:cNvSpPr>
          <p:nvPr>
            <p:ph idx="1"/>
          </p:nvPr>
        </p:nvSpPr>
        <p:spPr>
          <a:xfrm>
            <a:off x="288925" y="184150"/>
            <a:ext cx="5183188" cy="2709863"/>
          </a:xfrm>
        </p:spPr>
        <p:txBody>
          <a:bodyPr lIns="50396" tIns="25198" rIns="50396" bIns="25198" anchor="t"/>
          <a:p>
            <a:pPr marL="0" indent="406400">
              <a:spcBef>
                <a:spcPts val="0"/>
              </a:spcBef>
              <a:buNone/>
              <a:extLst>
                <a:ext uri="{35155182-B16C-46BC-9424-99874614C6A1}">
                  <wpsdc:indentchars xmlns:wpsdc="http://www.wps.cn/officeDocument/2017/drawingmlCustomData" val="200" checksum="1740828767"/>
                </a:ext>
              </a:extLst>
            </a:pPr>
            <a:r>
              <a:rPr lang="zh-CN" sz="1600" b="1"/>
              <a:t>二、分类思想的应用</a:t>
            </a:r>
            <a:endParaRPr lang="zh-CN" sz="1600" b="1"/>
          </a:p>
          <a:p>
            <a:pPr marL="0" indent="355600" algn="l">
              <a:spcBef>
                <a:spcPts val="0"/>
              </a:spcBef>
              <a:buNone/>
              <a:extLst>
                <a:ext uri="{35155182-B16C-46BC-9424-99874614C6A1}">
                  <wpsdc:indentchars xmlns:wpsdc="http://www.wps.cn/officeDocument/2017/drawingmlCustomData" val="200" checksum="3837665281"/>
                </a:ext>
              </a:extLst>
            </a:pPr>
            <a:r>
              <a:rPr lang="zh-CN" sz="1400"/>
              <a:t>分类思想在小学数学的学习中有很多应用，例如从宏观的方面而言，小学数学可以分为数与代数、图形与几何、统计与概率、综合与实践四大领域。从比较具体的知识来说，几大领域的知识又有很多分支，例如小学数学中负数成为必学的内容以后，小学数学数的认识范围实际上是在有理数范围内，有理数可以分为整数和分数，整数又可以分为正整数、零和负整数，整数根据它的整除性又可以分为偶数和奇数。正整数又可以分为1、素数和合数。分类思想不但有利于理解各种知识及相互问的关系，还是解决问题时非常有效的方法．如小学生解决简单的羽)列组合问题时，不能利用加法和乘法原理，但是可以用分类讨论的方法、穷举法、数形结合法等方法有效地解决。</a:t>
            </a:r>
            <a:endParaRPr lang="zh-CN" sz="1400"/>
          </a:p>
        </p:txBody>
      </p:sp>
    </p:spTree>
  </p:cSld>
  <p:clrMapOvr>
    <a:masterClrMapping/>
  </p:clrMapOvr>
  <p:transition spd="med">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13313"/>
          <p:cNvSpPr>
            <a:spLocks noGrp="1"/>
          </p:cNvSpPr>
          <p:nvPr>
            <p:ph type="title"/>
          </p:nvPr>
        </p:nvSpPr>
        <p:spPr/>
        <p:txBody>
          <a:bodyPr lIns="50396" tIns="25198" rIns="50396" bIns="25198" anchor="ctr"/>
          <a:p>
            <a:br>
              <a:rPr lang="zh-CN"/>
            </a:br>
            <a:endParaRPr lang="zh-CN"/>
          </a:p>
        </p:txBody>
      </p:sp>
      <p:sp>
        <p:nvSpPr>
          <p:cNvPr id="14338" name="文本占位符 13314"/>
          <p:cNvSpPr>
            <a:spLocks noGrp="1"/>
          </p:cNvSpPr>
          <p:nvPr>
            <p:ph idx="1"/>
          </p:nvPr>
        </p:nvSpPr>
        <p:spPr>
          <a:xfrm>
            <a:off x="80010" y="57150"/>
            <a:ext cx="5392420" cy="2837180"/>
          </a:xfrm>
        </p:spPr>
        <p:txBody>
          <a:bodyPr lIns="50396" tIns="25198" rIns="50396" bIns="25198" anchor="t"/>
          <a:p>
            <a:pPr marL="0" indent="355600">
              <a:spcBef>
                <a:spcPts val="0"/>
              </a:spcBef>
              <a:buNone/>
              <a:extLst>
                <a:ext uri="{35155182-B16C-46BC-9424-99874614C6A1}">
                  <wpsdc:indentchars xmlns:wpsdc="http://www.wps.cn/officeDocument/2017/drawingmlCustomData" val="200" checksum="3837665281"/>
                </a:ext>
              </a:extLst>
            </a:pPr>
            <a:r>
              <a:rPr lang="zh-CN" altLang="en-US" sz="1400"/>
              <a:t>小学数学中分类思想的应用如表2-2所示。</a:t>
            </a:r>
            <a:endParaRPr lang="zh-CN" altLang="en-US" sz="1400"/>
          </a:p>
          <a:p>
            <a:pPr marL="0" indent="355600">
              <a:spcBef>
                <a:spcPts val="0"/>
              </a:spcBef>
              <a:buNone/>
              <a:extLst>
                <a:ext uri="{35155182-B16C-46BC-9424-99874614C6A1}">
                  <wpsdc:indentchars xmlns:wpsdc="http://www.wps.cn/officeDocument/2017/drawingmlCustomData" val="200" checksum="3837665281"/>
                </a:ext>
              </a:extLst>
            </a:pPr>
            <a:r>
              <a:rPr lang="zh-CN" altLang="en-US" sz="1400"/>
              <a:t>表2-2</a:t>
            </a:r>
            <a:endParaRPr lang="zh-CN" altLang="en-US" sz="1600"/>
          </a:p>
          <a:p>
            <a:pPr marL="0" indent="0">
              <a:buNone/>
            </a:pPr>
            <a:endParaRPr lang="zh-CN" altLang="en-US" sz="1600"/>
          </a:p>
        </p:txBody>
      </p:sp>
      <p:graphicFrame>
        <p:nvGraphicFramePr>
          <p:cNvPr id="3" name="表格 2"/>
          <p:cNvGraphicFramePr/>
          <p:nvPr/>
        </p:nvGraphicFramePr>
        <p:xfrm>
          <a:off x="574675" y="566420"/>
          <a:ext cx="4266565" cy="2463800"/>
        </p:xfrm>
        <a:graphic>
          <a:graphicData uri="http://schemas.openxmlformats.org/drawingml/2006/table">
            <a:tbl>
              <a:tblPr firstRow="1" bandRow="1">
                <a:tableStyleId>{5940675A-B579-460E-94D1-54222C63F5DA}</a:tableStyleId>
              </a:tblPr>
              <a:tblGrid>
                <a:gridCol w="697230"/>
                <a:gridCol w="1080135"/>
                <a:gridCol w="2489200"/>
              </a:tblGrid>
              <a:tr h="187325">
                <a:tc>
                  <a:txBody>
                    <a:bodyPr/>
                    <a:p>
                      <a:pPr>
                        <a:buNone/>
                      </a:pPr>
                      <a:r>
                        <a:rPr lang="en-US" sz="600" b="0">
                          <a:latin typeface="宋体" panose="02010600030101010101" pitchFamily="2" charset="-122"/>
                          <a:ea typeface="宋体" panose="02010600030101010101" pitchFamily="2" charset="-122"/>
                          <a:cs typeface="宋体" panose="02010600030101010101" pitchFamily="2" charset="-122"/>
                        </a:rPr>
                        <a:t>  思想方法</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600" b="0">
                          <a:latin typeface="宋体" panose="02010600030101010101" pitchFamily="2" charset="-122"/>
                          <a:ea typeface="宋体" panose="02010600030101010101" pitchFamily="2" charset="-122"/>
                          <a:cs typeface="宋体" panose="02010600030101010101" pitchFamily="2" charset="-122"/>
                        </a:rPr>
                        <a:t>知识点</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600" b="0">
                          <a:latin typeface="宋体" panose="02010600030101010101" pitchFamily="2" charset="-122"/>
                          <a:ea typeface="宋体" panose="02010600030101010101" pitchFamily="2" charset="-122"/>
                          <a:cs typeface="宋体" panose="02010600030101010101" pitchFamily="2" charset="-122"/>
                        </a:rPr>
                        <a:t>    应用举例</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87325">
                <a:tc rowSpan="11">
                  <a:txBody>
                    <a:bodyPr/>
                    <a:p>
                      <a:pPr>
                        <a:buNone/>
                      </a:pPr>
                      <a:r>
                        <a:rPr lang="en-US" sz="600" b="0">
                          <a:latin typeface="宋体" panose="02010600030101010101" pitchFamily="2" charset="-122"/>
                          <a:ea typeface="宋体" panose="02010600030101010101" pitchFamily="2" charset="-122"/>
                          <a:cs typeface="宋体" panose="02010600030101010101" pitchFamily="2" charset="-122"/>
                        </a:rPr>
                        <a:t>   分类思想</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600" b="0">
                          <a:latin typeface="宋体" panose="02010600030101010101" pitchFamily="2" charset="-122"/>
                          <a:ea typeface="宋体" panose="02010600030101010101" pitchFamily="2" charset="-122"/>
                          <a:cs typeface="宋体" panose="02010600030101010101" pitchFamily="2" charset="-122"/>
                        </a:rPr>
                        <a:t>分类</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600" b="0">
                          <a:latin typeface="宋体" panose="02010600030101010101" pitchFamily="2" charset="-122"/>
                          <a:ea typeface="宋体" panose="02010600030101010101" pitchFamily="2" charset="-122"/>
                          <a:cs typeface="宋体" panose="02010600030101010101" pitchFamily="2" charset="-122"/>
                        </a:rPr>
                        <a:t>一年级下册物体的分类整理，渗透分类思想</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46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algn="ctr">
                        <a:buNone/>
                      </a:pPr>
                      <a:r>
                        <a:rPr lang="en-US" sz="600" b="0">
                          <a:latin typeface="宋体" panose="02010600030101010101" pitchFamily="2" charset="-122"/>
                          <a:ea typeface="宋体" panose="02010600030101010101" pitchFamily="2" charset="-122"/>
                          <a:cs typeface="宋体" panose="02010600030101010101" pitchFamily="2" charset="-122"/>
                        </a:rPr>
                        <a:t> 数的认识</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600" b="0">
                          <a:latin typeface="宋体" panose="02010600030101010101" pitchFamily="2" charset="-122"/>
                          <a:ea typeface="宋体" panose="02010600030101010101" pitchFamily="2" charset="-122"/>
                          <a:cs typeface="宋体" panose="02010600030101010101" pitchFamily="2" charset="-122"/>
                        </a:rPr>
                        <a:t>数可以分为正数、0、负数有理数可以分为整数和分数分数可以分为真分数和假分数</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879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algn="ctr">
                        <a:buNone/>
                      </a:pPr>
                      <a:r>
                        <a:rPr lang="en-US" sz="600" b="0">
                          <a:latin typeface="宋体" panose="02010600030101010101" pitchFamily="2" charset="-122"/>
                          <a:ea typeface="宋体" panose="02010600030101010101" pitchFamily="2" charset="-122"/>
                          <a:cs typeface="宋体" panose="02010600030101010101" pitchFamily="2" charset="-122"/>
                        </a:rPr>
                        <a:t> 整数的性质</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600" b="0">
                          <a:latin typeface="宋体" panose="02010600030101010101" pitchFamily="2" charset="-122"/>
                          <a:ea typeface="宋体" panose="02010600030101010101" pitchFamily="2" charset="-122"/>
                          <a:cs typeface="宋体" panose="02010600030101010101" pitchFamily="2" charset="-122"/>
                        </a:rPr>
                        <a:t>正数可以分为奇数和偶数正整数可以分为1、素数和合数</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879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algn="ctr">
                        <a:buNone/>
                      </a:pPr>
                      <a:r>
                        <a:rPr lang="en-US" sz="600" b="0">
                          <a:latin typeface="宋体" panose="02010600030101010101" pitchFamily="2" charset="-122"/>
                          <a:ea typeface="宋体" panose="02010600030101010101" pitchFamily="2" charset="-122"/>
                          <a:cs typeface="宋体" panose="02010600030101010101" pitchFamily="2" charset="-122"/>
                        </a:rPr>
                        <a:t> </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600" b="0">
                          <a:latin typeface="宋体" panose="02010600030101010101" pitchFamily="2" charset="-122"/>
                          <a:ea typeface="宋体" panose="02010600030101010101" pitchFamily="2" charset="-122"/>
                          <a:cs typeface="宋体" panose="02010600030101010101" pitchFamily="2" charset="-122"/>
                        </a:rPr>
                        <a:t>平面图形中的多边形可以分为：三角形、四边形、五边形、六边形、……</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6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2">
                  <a:txBody>
                    <a:bodyPr/>
                    <a:p>
                      <a:pPr algn="ctr">
                        <a:buNone/>
                      </a:pPr>
                      <a:r>
                        <a:rPr lang="en-US" sz="600" b="0">
                          <a:latin typeface="宋体" panose="02010600030101010101" pitchFamily="2" charset="-122"/>
                          <a:ea typeface="宋体" panose="02010600030101010101" pitchFamily="2" charset="-122"/>
                          <a:cs typeface="宋体" panose="02010600030101010101" pitchFamily="2" charset="-122"/>
                        </a:rPr>
                        <a:t>  图形的认识</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600" b="0">
                          <a:latin typeface="宋体" panose="02010600030101010101" pitchFamily="2" charset="-122"/>
                          <a:ea typeface="宋体" panose="02010600030101010101" pitchFamily="2" charset="-122"/>
                          <a:cs typeface="宋体" panose="02010600030101010101" pitchFamily="2" charset="-122"/>
                        </a:rPr>
                        <a:t>三角形按角可以分为：锐角三角形、直角三角形、钝角三角形三角形按边可以分为：不等边三角形、等腰三角形，其中等腰三角形又可以分为等边三角形、腰与底边不相等的等腰三角形</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003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a:buNone/>
                      </a:pPr>
                      <a:r>
                        <a:rPr lang="en-US" sz="600" b="0">
                          <a:latin typeface="宋体" panose="02010600030101010101" pitchFamily="2" charset="-122"/>
                          <a:ea typeface="宋体" panose="02010600030101010101" pitchFamily="2" charset="-122"/>
                          <a:cs typeface="宋体" panose="02010600030101010101" pitchFamily="2" charset="-122"/>
                        </a:rPr>
                        <a:t>四边形按对边是否平行可以分为：平行四边形、梯形和和两组对边都不平行的四边形</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algn="ctr">
                        <a:buNone/>
                      </a:pPr>
                      <a:r>
                        <a:rPr lang="en-US" sz="600" b="0">
                          <a:latin typeface="宋体" panose="02010600030101010101" pitchFamily="2" charset="-122"/>
                          <a:ea typeface="宋体" panose="02010600030101010101" pitchFamily="2" charset="-122"/>
                          <a:cs typeface="宋体" panose="02010600030101010101" pitchFamily="2" charset="-122"/>
                        </a:rPr>
                        <a:t>统计</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600" b="0">
                          <a:latin typeface="宋体" panose="02010600030101010101" pitchFamily="2" charset="-122"/>
                          <a:ea typeface="宋体" panose="02010600030101010101" pitchFamily="2" charset="-122"/>
                          <a:cs typeface="宋体" panose="02010600030101010101" pitchFamily="2" charset="-122"/>
                        </a:rPr>
                        <a:t>数据的分类整理和描述</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873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algn="ctr">
                        <a:buNone/>
                      </a:pPr>
                      <a:r>
                        <a:rPr lang="en-US" sz="600" b="0">
                          <a:latin typeface="宋体" panose="02010600030101010101" pitchFamily="2" charset="-122"/>
                          <a:ea typeface="宋体" panose="02010600030101010101" pitchFamily="2" charset="-122"/>
                          <a:cs typeface="宋体" panose="02010600030101010101" pitchFamily="2" charset="-122"/>
                        </a:rPr>
                        <a:t>排列组合</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600" b="0">
                          <a:latin typeface="宋体" panose="02010600030101010101" pitchFamily="2" charset="-122"/>
                          <a:ea typeface="宋体" panose="02010600030101010101" pitchFamily="2" charset="-122"/>
                          <a:cs typeface="宋体" panose="02010600030101010101" pitchFamily="2" charset="-122"/>
                        </a:rPr>
                        <a:t>分类讨论是小学生了解排列组合思想的基础</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algn="ctr">
                        <a:buNone/>
                      </a:pPr>
                      <a:r>
                        <a:rPr lang="en-US" sz="600" b="0">
                          <a:latin typeface="宋体" panose="02010600030101010101" pitchFamily="2" charset="-122"/>
                          <a:ea typeface="宋体" panose="02010600030101010101" pitchFamily="2" charset="-122"/>
                          <a:cs typeface="宋体" panose="02010600030101010101" pitchFamily="2" charset="-122"/>
                        </a:rPr>
                        <a:t>概率</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600" b="0">
                          <a:latin typeface="宋体" panose="02010600030101010101" pitchFamily="2" charset="-122"/>
                          <a:ea typeface="宋体" panose="02010600030101010101" pitchFamily="2" charset="-122"/>
                          <a:cs typeface="宋体" panose="02010600030101010101" pitchFamily="2" charset="-122"/>
                        </a:rPr>
                        <a:t>排列组合是概率计算的基础</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879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algn="ctr">
                        <a:buNone/>
                      </a:pPr>
                      <a:r>
                        <a:rPr lang="en-US" sz="600" b="0">
                          <a:latin typeface="宋体" panose="02010600030101010101" pitchFamily="2" charset="-122"/>
                          <a:ea typeface="宋体" panose="02010600030101010101" pitchFamily="2" charset="-122"/>
                          <a:cs typeface="宋体" panose="02010600030101010101" pitchFamily="2" charset="-122"/>
                        </a:rPr>
                        <a:t> 植树问题</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600" b="0">
                          <a:latin typeface="宋体" panose="02010600030101010101" pitchFamily="2" charset="-122"/>
                          <a:ea typeface="宋体" panose="02010600030101010101" pitchFamily="2" charset="-122"/>
                          <a:cs typeface="宋体" panose="02010600030101010101" pitchFamily="2" charset="-122"/>
                        </a:rPr>
                        <a:t>先确定是几排树，再确定每排树的情况：两端都不栽、一端栽一端不栽、两端都栽</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873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algn="ctr">
                        <a:buNone/>
                      </a:pPr>
                      <a:r>
                        <a:rPr lang="en-US" sz="600" b="0">
                          <a:latin typeface="宋体" panose="02010600030101010101" pitchFamily="2" charset="-122"/>
                          <a:ea typeface="宋体" panose="02010600030101010101" pitchFamily="2" charset="-122"/>
                          <a:cs typeface="宋体" panose="02010600030101010101" pitchFamily="2" charset="-122"/>
                        </a:rPr>
                        <a:t> 抽屉原理</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600" b="0">
                          <a:latin typeface="宋体" panose="02010600030101010101" pitchFamily="2" charset="-122"/>
                          <a:ea typeface="宋体" panose="02010600030101010101" pitchFamily="2" charset="-122"/>
                          <a:cs typeface="宋体" panose="02010600030101010101" pitchFamily="2" charset="-122"/>
                        </a:rPr>
                        <a:t>构建抽屉实际上是应用分类标准，把所有元素进行分类</a:t>
                      </a:r>
                      <a:endParaRPr lang="en-US" altLang="en-US" sz="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14337"/>
          <p:cNvSpPr>
            <a:spLocks noGrp="1"/>
          </p:cNvSpPr>
          <p:nvPr>
            <p:ph type="title"/>
          </p:nvPr>
        </p:nvSpPr>
        <p:spPr/>
        <p:txBody>
          <a:bodyPr lIns="50396" tIns="25198" rIns="50396" bIns="25198" anchor="ctr"/>
          <a:p>
            <a:br>
              <a:rPr lang="zh-CN"/>
            </a:br>
            <a:endParaRPr lang="zh-CN"/>
          </a:p>
        </p:txBody>
      </p:sp>
      <p:sp>
        <p:nvSpPr>
          <p:cNvPr id="3" name="内容占位符 2"/>
          <p:cNvSpPr/>
          <p:nvPr>
            <p:ph idx="1"/>
          </p:nvPr>
        </p:nvSpPr>
        <p:spPr>
          <a:xfrm>
            <a:off x="288925" y="237490"/>
            <a:ext cx="5183505" cy="2656840"/>
          </a:xfrm>
        </p:spPr>
        <p:txBody>
          <a:bodyPr/>
          <a:p>
            <a:r>
              <a:rPr lang="zh-CN" altLang="en-US" sz="1400"/>
              <a:t>例题3  用2、4、7三个数字，可以组成几个不同的三位数？</a:t>
            </a:r>
            <a:endParaRPr lang="zh-CN" altLang="en-US" sz="1400"/>
          </a:p>
        </p:txBody>
      </p:sp>
    </p:spTree>
  </p:cSld>
  <p:clrMapOvr>
    <a:masterClrMapping/>
  </p:clrMapOvr>
  <p:transition spd="med">
    <p:fade thruBlk="1"/>
  </p:transition>
</p:sld>
</file>

<file path=ppt/tags/tag1.xml><?xml version="1.0" encoding="utf-8"?>
<p:tagLst xmlns:p="http://schemas.openxmlformats.org/presentationml/2006/main">
  <p:tag name="KSO_WM_DOC_GUID" val="{838a2fc0-6174-4fc6-9188-f90be43aeff6}"/>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课程计划">
  <a:themeElements>
    <a:clrScheme name="">
      <a:dk1>
        <a:srgbClr val="000000"/>
      </a:dk1>
      <a:lt1>
        <a:srgbClr val="FFFFFF"/>
      </a:lt1>
      <a:dk2>
        <a:srgbClr val="1D2631"/>
      </a:dk2>
      <a:lt2>
        <a:srgbClr val="EEECE1"/>
      </a:lt2>
      <a:accent1>
        <a:srgbClr val="3F4855"/>
      </a:accent1>
      <a:accent2>
        <a:srgbClr val="F1A138"/>
      </a:accent2>
      <a:accent3>
        <a:srgbClr val="FFFFFF"/>
      </a:accent3>
      <a:accent4>
        <a:srgbClr val="000000"/>
      </a:accent4>
      <a:accent5>
        <a:srgbClr val="AFB1B4"/>
      </a:accent5>
      <a:accent6>
        <a:srgbClr val="D89031"/>
      </a:accent6>
      <a:hlink>
        <a:srgbClr val="B8CCE4"/>
      </a:hlink>
      <a:folHlink>
        <a:srgbClr val="B8CCE4"/>
      </a:folHlink>
    </a:clrScheme>
    <a:fontScheme name="">
      <a:majorFont>
        <a:latin typeface="Verdana"/>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卡通气泡">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Yikes!"/>
        <a:ea typeface="微软雅黑"/>
        <a:cs typeface=""/>
      </a:majorFont>
      <a:minorFont>
        <a:latin typeface="Yike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卡通气泡">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Yikes!"/>
        <a:ea typeface="微软雅黑"/>
        <a:cs typeface=""/>
      </a:majorFont>
      <a:minorFont>
        <a:latin typeface="Yike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卡通气泡">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Yikes!"/>
        <a:ea typeface="微软雅黑"/>
        <a:cs typeface=""/>
      </a:majorFont>
      <a:minorFont>
        <a:latin typeface="Yike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2872</Words>
  <Application>WPS 演示</Application>
  <PresentationFormat>宽屏</PresentationFormat>
  <Paragraphs>198</Paragraphs>
  <Slides>27</Slides>
  <Notes>0</Notes>
  <HiddenSlides>0</HiddenSlides>
  <MMClips>0</MMClips>
  <ScaleCrop>false</ScaleCrop>
  <HeadingPairs>
    <vt:vector size="6" baseType="variant">
      <vt:variant>
        <vt:lpstr>已用的字体</vt:lpstr>
      </vt:variant>
      <vt:variant>
        <vt:i4>13</vt:i4>
      </vt:variant>
      <vt:variant>
        <vt:lpstr>主题</vt:lpstr>
      </vt:variant>
      <vt:variant>
        <vt:i4>5</vt:i4>
      </vt:variant>
      <vt:variant>
        <vt:lpstr>幻灯片标题</vt:lpstr>
      </vt:variant>
      <vt:variant>
        <vt:i4>27</vt:i4>
      </vt:variant>
    </vt:vector>
  </HeadingPairs>
  <TitlesOfParts>
    <vt:vector size="45" baseType="lpstr">
      <vt:lpstr>Arial</vt:lpstr>
      <vt:lpstr>宋体</vt:lpstr>
      <vt:lpstr>Wingdings</vt:lpstr>
      <vt:lpstr>微软雅黑 Light</vt:lpstr>
      <vt:lpstr>Calibri Light</vt:lpstr>
      <vt:lpstr>Arial</vt:lpstr>
      <vt:lpstr>Calibri</vt:lpstr>
      <vt:lpstr>微软雅黑</vt:lpstr>
      <vt:lpstr>MS PGothic</vt:lpstr>
      <vt:lpstr>Yikes!</vt:lpstr>
      <vt:lpstr>Arial Unicode MS</vt:lpstr>
      <vt:lpstr>黑体</vt:lpstr>
      <vt:lpstr>Yikes!</vt:lpstr>
      <vt:lpstr>Office 主题</vt:lpstr>
      <vt:lpstr>课程计划</vt:lpstr>
      <vt:lpstr>卡通气泡</vt:lpstr>
      <vt:lpstr>1_卡通气泡</vt:lpstr>
      <vt:lpstr>2_卡通气泡</vt:lpstr>
      <vt:lpstr>知识点3 分类思想</vt:lpstr>
      <vt:lpstr>PowerPoint 演示文稿</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罗少成</cp:lastModifiedBy>
  <cp:revision>130</cp:revision>
  <dcterms:created xsi:type="dcterms:W3CDTF">2017-08-03T01:01:00Z</dcterms:created>
  <dcterms:modified xsi:type="dcterms:W3CDTF">2019-03-24T01:07:48Z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