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Lst>
  <p:sldIdLst>
    <p:sldId id="304" r:id="rId7"/>
    <p:sldId id="326" r:id="rId8"/>
    <p:sldId id="327" r:id="rId9"/>
    <p:sldId id="328" r:id="rId10"/>
    <p:sldId id="329" r:id="rId11"/>
    <p:sldId id="258" r:id="rId12"/>
    <p:sldId id="261" r:id="rId13"/>
    <p:sldId id="260" r:id="rId14"/>
    <p:sldId id="263" r:id="rId15"/>
    <p:sldId id="317" r:id="rId16"/>
    <p:sldId id="330" r:id="rId17"/>
    <p:sldId id="331" r:id="rId18"/>
    <p:sldId id="337" r:id="rId19"/>
    <p:sldId id="338" r:id="rId20"/>
    <p:sldId id="339" r:id="rId21"/>
    <p:sldId id="340" r:id="rId22"/>
    <p:sldId id="341" r:id="rId23"/>
    <p:sldId id="342" r:id="rId24"/>
    <p:sldId id="343" r:id="rId25"/>
    <p:sldId id="344" r:id="rId26"/>
    <p:sldId id="345" r:id="rId27"/>
    <p:sldId id="346" r:id="rId28"/>
    <p:sldId id="347" r:id="rId29"/>
    <p:sldId id="348" r:id="rId30"/>
    <p:sldId id="349" r:id="rId31"/>
    <p:sldId id="350" r:id="rId32"/>
    <p:sldId id="351" r:id="rId33"/>
    <p:sldId id="352" r:id="rId34"/>
    <p:sldId id="353" r:id="rId35"/>
    <p:sldId id="354" r:id="rId36"/>
    <p:sldId id="355" r:id="rId37"/>
    <p:sldId id="356" r:id="rId38"/>
    <p:sldId id="357" r:id="rId39"/>
    <p:sldId id="358" r:id="rId40"/>
    <p:sldId id="359" r:id="rId41"/>
    <p:sldId id="360" r:id="rId42"/>
    <p:sldId id="361" r:id="rId43"/>
    <p:sldId id="362" r:id="rId44"/>
    <p:sldId id="363" r:id="rId45"/>
    <p:sldId id="364" r:id="rId46"/>
    <p:sldId id="365" r:id="rId47"/>
    <p:sldId id="366" r:id="rId48"/>
    <p:sldId id="367" r:id="rId49"/>
    <p:sldId id="368" r:id="rId50"/>
    <p:sldId id="369" r:id="rId51"/>
    <p:sldId id="370" r:id="rId52"/>
    <p:sldId id="371" r:id="rId53"/>
    <p:sldId id="372" r:id="rId54"/>
    <p:sldId id="373" r:id="rId55"/>
    <p:sldId id="374" r:id="rId56"/>
    <p:sldId id="375" r:id="rId57"/>
    <p:sldId id="376" r:id="rId58"/>
    <p:sldId id="377" r:id="rId59"/>
    <p:sldId id="378" r:id="rId60"/>
    <p:sldId id="379" r:id="rId61"/>
    <p:sldId id="380" r:id="rId62"/>
    <p:sldId id="381" r:id="rId63"/>
  </p:sldIdLst>
  <p:sldSz cx="5759450" cy="3240405"/>
  <p:notesSz cx="7104380" cy="10234930"/>
  <p:custDataLst>
    <p:tags r:id="rId67"/>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9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9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9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9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9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sz="9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sz="9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sz="9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sz="900"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986" userDrawn="1">
          <p15:clr>
            <a:srgbClr val="A4A3A4"/>
          </p15:clr>
        </p15:guide>
        <p15:guide id="2" pos="181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191" d="100"/>
          <a:sy n="191" d="100"/>
        </p:scale>
        <p:origin x="619" y="422"/>
      </p:cViewPr>
      <p:guideLst>
        <p:guide orient="horz" pos="986"/>
        <p:guide pos="1814"/>
      </p:guideLst>
    </p:cSldViewPr>
  </p:slideViewPr>
  <p:notesTextViewPr>
    <p:cViewPr>
      <p:scale>
        <a:sx n="1" d="1"/>
        <a:sy n="1" d="1"/>
      </p:scale>
      <p:origin x="0" y="0"/>
    </p:cViewPr>
  </p:notesTextViewPr>
  <p:gridSpacing cx="70" cy="70"/>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slide" Target="slides/slide1.xml"/><Relationship Id="rId67" Type="http://schemas.openxmlformats.org/officeDocument/2006/relationships/tags" Target="tags/tag1.xml"/><Relationship Id="rId66" Type="http://schemas.openxmlformats.org/officeDocument/2006/relationships/tableStyles" Target="tableStyles.xml"/><Relationship Id="rId65" Type="http://schemas.openxmlformats.org/officeDocument/2006/relationships/viewProps" Target="viewProps.xml"/><Relationship Id="rId64" Type="http://schemas.openxmlformats.org/officeDocument/2006/relationships/presProps" Target="presProps.xml"/><Relationship Id="rId63" Type="http://schemas.openxmlformats.org/officeDocument/2006/relationships/slide" Target="slides/slide57.xml"/><Relationship Id="rId62" Type="http://schemas.openxmlformats.org/officeDocument/2006/relationships/slide" Target="slides/slide56.xml"/><Relationship Id="rId61" Type="http://schemas.openxmlformats.org/officeDocument/2006/relationships/slide" Target="slides/slide55.xml"/><Relationship Id="rId60" Type="http://schemas.openxmlformats.org/officeDocument/2006/relationships/slide" Target="slides/slide54.xml"/><Relationship Id="rId6" Type="http://schemas.openxmlformats.org/officeDocument/2006/relationships/slideMaster" Target="slideMasters/slideMaster5.xml"/><Relationship Id="rId59" Type="http://schemas.openxmlformats.org/officeDocument/2006/relationships/slide" Target="slides/slide53.xml"/><Relationship Id="rId58" Type="http://schemas.openxmlformats.org/officeDocument/2006/relationships/slide" Target="slides/slide52.xml"/><Relationship Id="rId57" Type="http://schemas.openxmlformats.org/officeDocument/2006/relationships/slide" Target="slides/slide51.xml"/><Relationship Id="rId56" Type="http://schemas.openxmlformats.org/officeDocument/2006/relationships/slide" Target="slides/slide50.xml"/><Relationship Id="rId55" Type="http://schemas.openxmlformats.org/officeDocument/2006/relationships/slide" Target="slides/slide49.xml"/><Relationship Id="rId54" Type="http://schemas.openxmlformats.org/officeDocument/2006/relationships/slide" Target="slides/slide48.xml"/><Relationship Id="rId53" Type="http://schemas.openxmlformats.org/officeDocument/2006/relationships/slide" Target="slides/slide47.xml"/><Relationship Id="rId52" Type="http://schemas.openxmlformats.org/officeDocument/2006/relationships/slide" Target="slides/slide46.xml"/><Relationship Id="rId51" Type="http://schemas.openxmlformats.org/officeDocument/2006/relationships/slide" Target="slides/slide45.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19931" y="530317"/>
            <a:ext cx="4319588" cy="1128141"/>
          </a:xfrm>
        </p:spPr>
        <p:txBody>
          <a:bodyPr anchor="b"/>
          <a:lstStyle>
            <a:lvl1pPr algn="ctr">
              <a:defRPr sz="2835"/>
            </a:lvl1pPr>
          </a:lstStyle>
          <a:p>
            <a:pPr fontAlgn="base"/>
            <a:r>
              <a:rPr lang="zh-CN" altLang="en-US" sz="2835"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719931" y="1701963"/>
            <a:ext cx="4319588" cy="782348"/>
          </a:xfrm>
        </p:spPr>
        <p:txBody>
          <a:bodyPr/>
          <a:lstStyle>
            <a:lvl1pPr marL="0" indent="0" algn="ctr">
              <a:buNone/>
              <a:defRPr sz="1135"/>
            </a:lvl1pPr>
            <a:lvl2pPr marL="215900" indent="0" algn="ctr">
              <a:buNone/>
              <a:defRPr sz="945"/>
            </a:lvl2pPr>
            <a:lvl3pPr marL="431800" indent="0" algn="ctr">
              <a:buNone/>
              <a:defRPr sz="850"/>
            </a:lvl3pPr>
            <a:lvl4pPr marL="647700" indent="0" algn="ctr">
              <a:buNone/>
              <a:defRPr sz="755"/>
            </a:lvl4pPr>
            <a:lvl5pPr marL="864235" indent="0" algn="ctr">
              <a:buNone/>
              <a:defRPr sz="755"/>
            </a:lvl5pPr>
            <a:lvl6pPr marL="1080135" indent="0" algn="ctr">
              <a:buNone/>
              <a:defRPr sz="755"/>
            </a:lvl6pPr>
            <a:lvl7pPr marL="1296035" indent="0" algn="ctr">
              <a:buNone/>
              <a:defRPr sz="755"/>
            </a:lvl7pPr>
            <a:lvl8pPr marL="1511935" indent="0" algn="ctr">
              <a:buNone/>
              <a:defRPr sz="755"/>
            </a:lvl8pPr>
            <a:lvl9pPr marL="1727835" indent="0" algn="ctr">
              <a:buNone/>
              <a:defRPr sz="755"/>
            </a:lvl9pPr>
          </a:lstStyle>
          <a:p>
            <a:pPr fontAlgn="base"/>
            <a:r>
              <a:rPr lang="zh-CN" altLang="en-US" sz="1135"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B962C8B-B14F-4D97-AF65-F5344CB8AC3E}" type="datetime1">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9B71563-5573-4453-BFE1-07427EF4D828}" type="slidenum">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B962C8B-B14F-4D97-AF65-F5344CB8AC3E}" type="datetime1">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9B71563-5573-4453-BFE1-07427EF4D828}" type="slidenum">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4121150" y="173038"/>
            <a:ext cx="1241425" cy="2744787"/>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96875" y="173038"/>
            <a:ext cx="3652308" cy="2744787"/>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B962C8B-B14F-4D97-AF65-F5344CB8AC3E}" type="datetime1">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9B71563-5573-4453-BFE1-07427EF4D828}" type="slidenum">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a:xfrm>
          <a:off x="0" y="0"/>
          <a:ext cx="0" cy="0"/>
          <a:chOff x="0" y="0"/>
          <a:chExt cx="0" cy="0"/>
        </a:xfrm>
      </p:grpSpPr>
      <p:sp>
        <p:nvSpPr>
          <p:cNvPr id="8" name="Rectangle 6"/>
          <p:cNvSpPr>
            <a:spLocks noChangeArrowheads="1"/>
          </p:cNvSpPr>
          <p:nvPr/>
        </p:nvSpPr>
        <p:spPr bwMode="auto">
          <a:xfrm>
            <a:off x="0" y="0"/>
            <a:ext cx="5759450" cy="492125"/>
          </a:xfrm>
          <a:prstGeom prst="rect">
            <a:avLst/>
          </a:prstGeom>
          <a:solidFill>
            <a:srgbClr val="1D263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50396" tIns="25198" rIns="50396" bIns="25198" anchor="ctr"/>
          <a:lstStyle>
            <a:lvl1pPr>
              <a:defRPr sz="900">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9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sym typeface="Calibri" panose="020F0502020204030204" pitchFamily="34" charset="0"/>
            </a:endParaRPr>
          </a:p>
        </p:txBody>
      </p:sp>
      <p:sp>
        <p:nvSpPr>
          <p:cNvPr id="9" name="Rectangle 7"/>
          <p:cNvSpPr>
            <a:spLocks noChangeArrowheads="1"/>
          </p:cNvSpPr>
          <p:nvPr/>
        </p:nvSpPr>
        <p:spPr bwMode="auto">
          <a:xfrm>
            <a:off x="0" y="492125"/>
            <a:ext cx="5759450" cy="225425"/>
          </a:xfrm>
          <a:prstGeom prst="rect">
            <a:avLst/>
          </a:prstGeom>
          <a:solidFill>
            <a:srgbClr val="9EB31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50396" tIns="25198" rIns="50396" bIns="25198" anchor="ctr"/>
          <a:lstStyle>
            <a:lvl1pPr>
              <a:defRPr sz="900">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9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sym typeface="Calibri" panose="020F0502020204030204" pitchFamily="34" charset="0"/>
            </a:endParaRPr>
          </a:p>
        </p:txBody>
      </p:sp>
      <p:sp>
        <p:nvSpPr>
          <p:cNvPr id="6148" name="Connecteur droit 11"/>
          <p:cNvSpPr/>
          <p:nvPr/>
        </p:nvSpPr>
        <p:spPr>
          <a:xfrm>
            <a:off x="0" y="492125"/>
            <a:ext cx="5759450" cy="0"/>
          </a:xfrm>
          <a:prstGeom prst="line">
            <a:avLst/>
          </a:prstGeom>
          <a:ln w="9525" cap="flat" cmpd="sng">
            <a:solidFill>
              <a:srgbClr val="CBDB23"/>
            </a:solidFill>
            <a:prstDash val="solid"/>
            <a:round/>
            <a:headEnd type="none" w="med" len="med"/>
            <a:tailEnd type="none" w="med" len="med"/>
          </a:ln>
        </p:spPr>
      </p:sp>
      <p:sp>
        <p:nvSpPr>
          <p:cNvPr id="11" name="Rectangle 12"/>
          <p:cNvSpPr>
            <a:spLocks noChangeArrowheads="1"/>
          </p:cNvSpPr>
          <p:nvPr/>
        </p:nvSpPr>
        <p:spPr bwMode="auto">
          <a:xfrm>
            <a:off x="0" y="3116263"/>
            <a:ext cx="5759450" cy="123825"/>
          </a:xfrm>
          <a:prstGeom prst="rect">
            <a:avLst/>
          </a:prstGeom>
          <a:solidFill>
            <a:srgbClr val="1D263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50396" tIns="25198" rIns="50396" bIns="25198" anchor="ctr"/>
          <a:lstStyle>
            <a:lvl1pPr>
              <a:defRPr sz="900">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9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sym typeface="Calibri" panose="020F0502020204030204" pitchFamily="34" charset="0"/>
            </a:endParaRPr>
          </a:p>
        </p:txBody>
      </p:sp>
      <p:sp>
        <p:nvSpPr>
          <p:cNvPr id="3077" name="标题 3076"/>
          <p:cNvSpPr>
            <a:spLocks noGrp="1"/>
          </p:cNvSpPr>
          <p:nvPr>
            <p:ph type="ctrTitle"/>
          </p:nvPr>
        </p:nvSpPr>
        <p:spPr>
          <a:xfrm>
            <a:off x="431800" y="1006475"/>
            <a:ext cx="4895850" cy="695325"/>
          </a:xfrm>
          <a:prstGeom prst="rect">
            <a:avLst/>
          </a:prstGeom>
          <a:noFill/>
          <a:ln w="9525">
            <a:noFill/>
          </a:ln>
        </p:spPr>
        <p:txBody>
          <a:bodyPr>
            <a:normAutofit/>
          </a:bodyPr>
          <a:lstStyle>
            <a:lvl1pPr lvl="0" algn="ctr">
              <a:defRPr sz="1500" b="0"/>
            </a:lvl1pPr>
          </a:lstStyle>
          <a:p>
            <a:pPr lvl="0" fontAlgn="base"/>
            <a:r>
              <a:rPr lang="zh-CN" altLang="en-US" strike="noStrike" noProof="1"/>
              <a:t>单击此处编辑母版标题样式</a:t>
            </a:r>
            <a:endParaRPr lang="zh-CN" altLang="en-US" strike="noStrike" noProof="1"/>
          </a:p>
        </p:txBody>
      </p:sp>
      <p:sp>
        <p:nvSpPr>
          <p:cNvPr id="3078" name="副标题 3077"/>
          <p:cNvSpPr>
            <a:spLocks noGrp="1"/>
          </p:cNvSpPr>
          <p:nvPr>
            <p:ph type="subTitle" idx="1"/>
          </p:nvPr>
        </p:nvSpPr>
        <p:spPr>
          <a:xfrm>
            <a:off x="863600" y="1835150"/>
            <a:ext cx="4032250" cy="828675"/>
          </a:xfrm>
          <a:prstGeom prst="rect">
            <a:avLst/>
          </a:prstGeom>
          <a:noFill/>
          <a:ln w="9525">
            <a:noFill/>
          </a:ln>
        </p:spPr>
        <p:txBody>
          <a:bodyPr>
            <a:normAutofit/>
          </a:bodyPr>
          <a:lstStyle>
            <a:lvl1pPr lvl="0" algn="ctr">
              <a:buNone/>
              <a:defRPr sz="900"/>
            </a:lvl1pPr>
            <a:lvl2pPr lvl="1" algn="l">
              <a:buNone/>
              <a:defRPr sz="1500"/>
            </a:lvl2pPr>
            <a:lvl3pPr lvl="2" algn="l">
              <a:buNone/>
              <a:defRPr sz="1500"/>
            </a:lvl3pPr>
            <a:lvl4pPr lvl="3" algn="l">
              <a:buNone/>
              <a:defRPr sz="1500"/>
            </a:lvl4pPr>
            <a:lvl5pPr lvl="4" algn="l">
              <a:buNone/>
              <a:defRPr sz="1500"/>
            </a:lvl5pPr>
          </a:lstStyle>
          <a:p>
            <a:pPr lvl="0" fontAlgn="base"/>
            <a:r>
              <a:rPr lang="zh-CN" altLang="en-US" strike="noStrike" noProof="1"/>
              <a:t>单击此处编辑母版副标题样式</a:t>
            </a:r>
            <a:endParaRPr lang="zh-CN" altLang="en-US" strike="noStrike" noProof="1"/>
          </a:p>
        </p:txBody>
      </p:sp>
    </p:spTree>
  </p:cSld>
  <p:clrMapOvr>
    <a:masterClrMapping/>
  </p:clrMapOvr>
  <p:transition spd="med">
    <p:fade thruBlk="1"/>
  </p:transition>
  <p:hf sldNum="0" hdr="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392962" y="807851"/>
            <a:ext cx="4967526" cy="1347918"/>
          </a:xfrm>
        </p:spPr>
        <p:txBody>
          <a:bodyPr anchor="b"/>
          <a:lstStyle>
            <a:lvl1pPr>
              <a:defRPr sz="2835"/>
            </a:lvl1pPr>
          </a:lstStyle>
          <a:p>
            <a:pPr fontAlgn="base"/>
            <a:r>
              <a:rPr lang="zh-CN" altLang="en-US" sz="2835"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392962" y="2168521"/>
            <a:ext cx="4967526" cy="708838"/>
          </a:xfrm>
        </p:spPr>
        <p:txBody>
          <a:bodyPr/>
          <a:lstStyle>
            <a:lvl1pPr marL="0" indent="0">
              <a:buNone/>
              <a:defRPr sz="1135">
                <a:solidFill>
                  <a:schemeClr val="tx1">
                    <a:tint val="75000"/>
                  </a:schemeClr>
                </a:solidFill>
              </a:defRPr>
            </a:lvl1pPr>
            <a:lvl2pPr marL="215900" indent="0">
              <a:buNone/>
              <a:defRPr sz="945">
                <a:solidFill>
                  <a:schemeClr val="tx1">
                    <a:tint val="75000"/>
                  </a:schemeClr>
                </a:solidFill>
              </a:defRPr>
            </a:lvl2pPr>
            <a:lvl3pPr marL="431800" indent="0">
              <a:buNone/>
              <a:defRPr sz="850">
                <a:solidFill>
                  <a:schemeClr val="tx1">
                    <a:tint val="75000"/>
                  </a:schemeClr>
                </a:solidFill>
              </a:defRPr>
            </a:lvl3pPr>
            <a:lvl4pPr marL="647700" indent="0">
              <a:buNone/>
              <a:defRPr sz="755">
                <a:solidFill>
                  <a:schemeClr val="tx1">
                    <a:tint val="75000"/>
                  </a:schemeClr>
                </a:solidFill>
              </a:defRPr>
            </a:lvl4pPr>
            <a:lvl5pPr marL="864235" indent="0">
              <a:buNone/>
              <a:defRPr sz="755">
                <a:solidFill>
                  <a:schemeClr val="tx1">
                    <a:tint val="75000"/>
                  </a:schemeClr>
                </a:solidFill>
              </a:defRPr>
            </a:lvl5pPr>
            <a:lvl6pPr marL="1080135" indent="0">
              <a:buNone/>
              <a:defRPr sz="755">
                <a:solidFill>
                  <a:schemeClr val="tx1">
                    <a:tint val="75000"/>
                  </a:schemeClr>
                </a:solidFill>
              </a:defRPr>
            </a:lvl6pPr>
            <a:lvl7pPr marL="1296035" indent="0">
              <a:buNone/>
              <a:defRPr sz="755">
                <a:solidFill>
                  <a:schemeClr val="tx1">
                    <a:tint val="75000"/>
                  </a:schemeClr>
                </a:solidFill>
              </a:defRPr>
            </a:lvl7pPr>
            <a:lvl8pPr marL="1511935" indent="0">
              <a:buNone/>
              <a:defRPr sz="755">
                <a:solidFill>
                  <a:schemeClr val="tx1">
                    <a:tint val="75000"/>
                  </a:schemeClr>
                </a:solidFill>
              </a:defRPr>
            </a:lvl8pPr>
            <a:lvl9pPr marL="1727835" indent="0">
              <a:buNone/>
              <a:defRPr sz="755">
                <a:solidFill>
                  <a:schemeClr val="tx1">
                    <a:tint val="75000"/>
                  </a:schemeClr>
                </a:solidFill>
              </a:defRPr>
            </a:lvl9pPr>
          </a:lstStyle>
          <a:p>
            <a:pPr lvl="0" fontAlgn="base"/>
            <a:r>
              <a:rPr lang="zh-CN" altLang="en-US" sz="113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288925" y="733425"/>
            <a:ext cx="2539762" cy="21621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2932351" y="733425"/>
            <a:ext cx="2539762" cy="21621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396712" y="172522"/>
            <a:ext cx="4967526" cy="626329"/>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560627" y="840312"/>
            <a:ext cx="2302256" cy="389298"/>
          </a:xfrm>
        </p:spPr>
        <p:txBody>
          <a:bodyPr anchor="ctr"/>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560627" y="1259392"/>
            <a:ext cx="2302256"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2955751" y="840312"/>
            <a:ext cx="2313594" cy="389298"/>
          </a:xfrm>
        </p:spPr>
        <p:txBody>
          <a:bodyPr anchor="ctr"/>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2955751" y="1259392"/>
            <a:ext cx="2313594"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spd="med">
    <p:fade thruBlk="1"/>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fade thruBlk="1"/>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857572" cy="756095"/>
          </a:xfrm>
        </p:spPr>
        <p:txBody>
          <a:bodyPr anchor="b"/>
          <a:lstStyle>
            <a:lvl1pPr>
              <a:defRPr sz="1510"/>
            </a:lvl1pPr>
          </a:lstStyle>
          <a:p>
            <a:pPr fontAlgn="base"/>
            <a:r>
              <a:rPr lang="zh-CN" altLang="en-US" sz="1510" strike="noStrike" noProof="1" smtClean="0"/>
              <a:t>单击此处编辑母版标题样式</a:t>
            </a:r>
            <a:endParaRPr lang="zh-CN" altLang="en-US" strike="noStrike" noProof="1"/>
          </a:p>
        </p:txBody>
      </p:sp>
      <p:sp>
        <p:nvSpPr>
          <p:cNvPr id="3" name="内容占位符 2"/>
          <p:cNvSpPr>
            <a:spLocks noGrp="1"/>
          </p:cNvSpPr>
          <p:nvPr>
            <p:ph idx="1"/>
          </p:nvPr>
        </p:nvSpPr>
        <p:spPr>
          <a:xfrm>
            <a:off x="2448516" y="466558"/>
            <a:ext cx="2915722" cy="2302788"/>
          </a:xfrm>
        </p:spPr>
        <p:txBody>
          <a:bodyPr/>
          <a:lstStyle>
            <a:lvl1pPr>
              <a:defRPr sz="1510"/>
            </a:lvl1pPr>
            <a:lvl2pPr>
              <a:defRPr sz="1325"/>
            </a:lvl2pPr>
            <a:lvl3pPr>
              <a:defRPr sz="1135"/>
            </a:lvl3pPr>
            <a:lvl4pPr>
              <a:defRPr sz="945"/>
            </a:lvl4pPr>
            <a:lvl5pPr>
              <a:defRPr sz="945"/>
            </a:lvl5pPr>
            <a:lvl6pPr>
              <a:defRPr sz="945"/>
            </a:lvl6pPr>
            <a:lvl7pPr>
              <a:defRPr sz="945"/>
            </a:lvl7pPr>
            <a:lvl8pPr>
              <a:defRPr sz="945"/>
            </a:lvl8pPr>
            <a:lvl9pPr>
              <a:defRPr sz="945"/>
            </a:lvl9pPr>
          </a:lstStyle>
          <a:p>
            <a:pPr lvl="0" fontAlgn="base"/>
            <a:r>
              <a:rPr lang="zh-CN" altLang="en-US" sz="1510" strike="noStrike" noProof="1" smtClean="0"/>
              <a:t>单击此处编辑母版文本样式</a:t>
            </a:r>
            <a:endParaRPr lang="zh-CN" altLang="en-US" strike="noStrike" noProof="1" smtClean="0"/>
          </a:p>
          <a:p>
            <a:pPr lvl="1" fontAlgn="base"/>
            <a:r>
              <a:rPr lang="zh-CN" altLang="en-US" sz="1325" strike="noStrike" noProof="1" smtClean="0"/>
              <a:t>第二级</a:t>
            </a:r>
            <a:endParaRPr lang="zh-CN" altLang="en-US" strike="noStrike" noProof="1" smtClean="0"/>
          </a:p>
          <a:p>
            <a:pPr lvl="2" fontAlgn="base"/>
            <a:r>
              <a:rPr lang="zh-CN" altLang="en-US" sz="1135" strike="noStrike" noProof="1" smtClean="0"/>
              <a:t>第三级</a:t>
            </a:r>
            <a:endParaRPr lang="zh-CN" altLang="en-US" strike="noStrike" noProof="1" smtClean="0"/>
          </a:p>
          <a:p>
            <a:pPr lvl="3" fontAlgn="base"/>
            <a:r>
              <a:rPr lang="zh-CN" altLang="en-US" sz="945" strike="noStrike" noProof="1" smtClean="0"/>
              <a:t>第四级</a:t>
            </a:r>
            <a:endParaRPr lang="zh-CN" altLang="en-US" strike="noStrike" noProof="1" smtClean="0"/>
          </a:p>
          <a:p>
            <a:pPr lvl="4" fontAlgn="base"/>
            <a:r>
              <a:rPr lang="zh-CN" altLang="en-US" sz="945" strike="noStrike" noProof="1" smtClean="0"/>
              <a:t>第五级</a:t>
            </a:r>
            <a:endParaRPr lang="zh-CN" altLang="en-US" strike="noStrike" noProof="1"/>
          </a:p>
        </p:txBody>
      </p:sp>
      <p:sp>
        <p:nvSpPr>
          <p:cNvPr id="4" name="文本占位符 3"/>
          <p:cNvSpPr>
            <a:spLocks noGrp="1"/>
          </p:cNvSpPr>
          <p:nvPr>
            <p:ph type="body" sz="half" idx="2"/>
          </p:nvPr>
        </p:nvSpPr>
        <p:spPr>
          <a:xfrm>
            <a:off x="396712" y="972122"/>
            <a:ext cx="1857572" cy="1800975"/>
          </a:xfrm>
        </p:spPr>
        <p:txBody>
          <a:bodyPr/>
          <a:lstStyle>
            <a:lvl1pPr marL="0" indent="0">
              <a:buNone/>
              <a:defRPr sz="755"/>
            </a:lvl1pPr>
            <a:lvl2pPr marL="215900" indent="0">
              <a:buNone/>
              <a:defRPr sz="660"/>
            </a:lvl2pPr>
            <a:lvl3pPr marL="431800" indent="0">
              <a:buNone/>
              <a:defRPr sz="565"/>
            </a:lvl3pPr>
            <a:lvl4pPr marL="647700" indent="0">
              <a:buNone/>
              <a:defRPr sz="470"/>
            </a:lvl4pPr>
            <a:lvl5pPr marL="864235" indent="0">
              <a:buNone/>
              <a:defRPr sz="470"/>
            </a:lvl5pPr>
            <a:lvl6pPr marL="1080135" indent="0">
              <a:buNone/>
              <a:defRPr sz="470"/>
            </a:lvl6pPr>
            <a:lvl7pPr marL="1296035" indent="0">
              <a:buNone/>
              <a:defRPr sz="470"/>
            </a:lvl7pPr>
            <a:lvl8pPr marL="1511935" indent="0">
              <a:buNone/>
              <a:defRPr sz="470"/>
            </a:lvl8pPr>
            <a:lvl9pPr marL="1727835" indent="0">
              <a:buNone/>
              <a:defRPr sz="470"/>
            </a:lvl9pPr>
          </a:lstStyle>
          <a:p>
            <a:pPr lvl="0" fontAlgn="base"/>
            <a:r>
              <a:rPr lang="zh-CN" altLang="en-US" sz="75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B962C8B-B14F-4D97-AF65-F5344CB8AC3E}" type="datetime1">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9B71563-5573-4453-BFE1-07427EF4D828}" type="slidenum">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967694" cy="756095"/>
          </a:xfrm>
        </p:spPr>
        <p:txBody>
          <a:bodyPr anchor="b"/>
          <a:lstStyle>
            <a:lvl1pPr>
              <a:defRPr sz="1510"/>
            </a:lvl1pPr>
          </a:lstStyle>
          <a:p>
            <a:pPr fontAlgn="base"/>
            <a:r>
              <a:rPr lang="zh-CN" altLang="en-US" sz="1510"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448516" y="216027"/>
            <a:ext cx="2915722" cy="2553319"/>
          </a:xfrm>
        </p:spPr>
        <p:txBody>
          <a:bodyPr vert="horz" wrap="square" lIns="50396" tIns="25198" rIns="50396" bIns="25198" numCol="1" anchor="t" anchorCtr="0" compatLnSpc="1"/>
          <a:lstStyle>
            <a:lvl1pPr marL="0" indent="0">
              <a:buNone/>
              <a:defRPr sz="1510"/>
            </a:lvl1pPr>
            <a:lvl2pPr marL="215900" indent="0">
              <a:buNone/>
              <a:defRPr sz="1325"/>
            </a:lvl2pPr>
            <a:lvl3pPr marL="431800" indent="0">
              <a:buNone/>
              <a:defRPr sz="1135"/>
            </a:lvl3pPr>
            <a:lvl4pPr marL="647700" indent="0">
              <a:buNone/>
              <a:defRPr sz="945"/>
            </a:lvl4pPr>
            <a:lvl5pPr marL="864235" indent="0">
              <a:buNone/>
              <a:defRPr sz="945"/>
            </a:lvl5pPr>
            <a:lvl6pPr marL="1080135" indent="0">
              <a:buNone/>
              <a:defRPr sz="945"/>
            </a:lvl6pPr>
            <a:lvl7pPr marL="1296035" indent="0">
              <a:buNone/>
              <a:defRPr sz="945"/>
            </a:lvl7pPr>
            <a:lvl8pPr marL="1511935" indent="0">
              <a:buNone/>
              <a:defRPr sz="945"/>
            </a:lvl8pPr>
            <a:lvl9pPr marL="1727835" indent="0">
              <a:buNone/>
              <a:defRPr sz="945"/>
            </a:lvl9pPr>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en-US" sz="1510" b="0" i="0" u="none" strike="noStrike" kern="1200" cap="none" spc="0" normalizeH="0" baseline="0" noProof="1">
              <a:ln>
                <a:noFill/>
              </a:ln>
              <a:solidFill>
                <a:schemeClr val="tx1"/>
              </a:solidFill>
              <a:effectLst/>
              <a:uLnTx/>
              <a:uFillTx/>
              <a:latin typeface="+mn-lt"/>
              <a:ea typeface="+mn-ea"/>
              <a:cs typeface="+mn-cs"/>
              <a:sym typeface="MS PGothic" panose="020B0600070205080204" pitchFamily="34" charset="-128"/>
            </a:endParaRPr>
          </a:p>
        </p:txBody>
      </p:sp>
      <p:sp>
        <p:nvSpPr>
          <p:cNvPr id="4" name="文本占位符 3"/>
          <p:cNvSpPr>
            <a:spLocks noGrp="1"/>
          </p:cNvSpPr>
          <p:nvPr>
            <p:ph type="body" sz="half" idx="2"/>
          </p:nvPr>
        </p:nvSpPr>
        <p:spPr>
          <a:xfrm>
            <a:off x="396712" y="972122"/>
            <a:ext cx="1967694" cy="1800975"/>
          </a:xfrm>
        </p:spPr>
        <p:txBody>
          <a:bodyPr/>
          <a:lstStyle>
            <a:lvl1pPr marL="0" indent="0">
              <a:buNone/>
              <a:defRPr sz="945"/>
            </a:lvl1pPr>
            <a:lvl2pPr marL="215900" indent="0">
              <a:buNone/>
              <a:defRPr sz="850"/>
            </a:lvl2pPr>
            <a:lvl3pPr marL="431800" indent="0">
              <a:buNone/>
              <a:defRPr sz="755"/>
            </a:lvl3pPr>
            <a:lvl4pPr marL="647700" indent="0">
              <a:buNone/>
              <a:defRPr sz="660"/>
            </a:lvl4pPr>
            <a:lvl5pPr marL="864235" indent="0">
              <a:buNone/>
              <a:defRPr sz="660"/>
            </a:lvl5pPr>
            <a:lvl6pPr marL="1080135" indent="0">
              <a:buNone/>
              <a:defRPr sz="660"/>
            </a:lvl6pPr>
            <a:lvl7pPr marL="1296035" indent="0">
              <a:buNone/>
              <a:defRPr sz="660"/>
            </a:lvl7pPr>
            <a:lvl8pPr marL="1511935" indent="0">
              <a:buNone/>
              <a:defRPr sz="660"/>
            </a:lvl8pPr>
            <a:lvl9pPr marL="1727835" indent="0">
              <a:buNone/>
              <a:defRPr sz="660"/>
            </a:lvl9pPr>
          </a:lstStyle>
          <a:p>
            <a:pPr lvl="0" fontAlgn="base"/>
            <a:r>
              <a:rPr lang="zh-CN" altLang="en-US" sz="94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4176316" y="1588"/>
            <a:ext cx="1295797" cy="2894012"/>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288925" y="1588"/>
            <a:ext cx="3812272" cy="2894012"/>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5122" name="标题 5121"/>
          <p:cNvSpPr>
            <a:spLocks noGrp="1"/>
          </p:cNvSpPr>
          <p:nvPr>
            <p:ph type="ctrTitle" sz="quarter"/>
          </p:nvPr>
        </p:nvSpPr>
        <p:spPr>
          <a:xfrm>
            <a:off x="431800" y="1023938"/>
            <a:ext cx="4895850" cy="595312"/>
          </a:xfrm>
          <a:prstGeom prst="rect">
            <a:avLst/>
          </a:prstGeom>
          <a:noFill/>
          <a:ln w="9525">
            <a:noFill/>
          </a:ln>
        </p:spPr>
        <p:txBody>
          <a:bodyPr/>
          <a:lstStyle>
            <a:lvl1pPr marL="0" lvl="0" indent="0" algn="ctr">
              <a:defRPr sz="1700">
                <a:solidFill>
                  <a:schemeClr val="bg1"/>
                </a:solidFill>
              </a:defRPr>
            </a:lvl1pPr>
          </a:lstStyle>
          <a:p>
            <a:pPr lvl="0" fontAlgn="base"/>
            <a:r>
              <a:rPr lang="zh-CN" altLang="en-US" strike="noStrike" noProof="1"/>
              <a:t>单击此处编辑母版标题样式</a:t>
            </a:r>
            <a:endParaRPr lang="zh-CN" altLang="en-US" strike="noStrike" noProof="1"/>
          </a:p>
        </p:txBody>
      </p:sp>
      <p:sp>
        <p:nvSpPr>
          <p:cNvPr id="5123" name="副标题 5122"/>
          <p:cNvSpPr>
            <a:spLocks noGrp="1"/>
          </p:cNvSpPr>
          <p:nvPr>
            <p:ph type="subTitle" sz="quarter" idx="1"/>
          </p:nvPr>
        </p:nvSpPr>
        <p:spPr>
          <a:xfrm>
            <a:off x="863600" y="1689100"/>
            <a:ext cx="4032250" cy="531813"/>
          </a:xfrm>
          <a:prstGeom prst="rect">
            <a:avLst/>
          </a:prstGeom>
          <a:noFill/>
          <a:ln w="9525">
            <a:noFill/>
          </a:ln>
        </p:spPr>
        <p:txBody>
          <a:bodyPr/>
          <a:lstStyle>
            <a:lvl1pPr lvl="0" algn="ctr">
              <a:buNone/>
              <a:defRPr sz="900">
                <a:solidFill>
                  <a:schemeClr val="bg1"/>
                </a:solidFill>
              </a:defRPr>
            </a:lvl1pPr>
            <a:lvl2pPr lvl="1" algn="ctr">
              <a:buNone/>
              <a:defRPr sz="1100">
                <a:solidFill>
                  <a:schemeClr val="bg1"/>
                </a:solidFill>
              </a:defRPr>
            </a:lvl2pPr>
            <a:lvl3pPr lvl="2" algn="ctr">
              <a:buNone/>
              <a:defRPr sz="1100">
                <a:solidFill>
                  <a:schemeClr val="bg1"/>
                </a:solidFill>
              </a:defRPr>
            </a:lvl3pPr>
            <a:lvl4pPr lvl="3" algn="ctr">
              <a:buNone/>
              <a:defRPr sz="1100">
                <a:solidFill>
                  <a:schemeClr val="bg1"/>
                </a:solidFill>
              </a:defRPr>
            </a:lvl4pPr>
            <a:lvl5pPr lvl="4" algn="ctr">
              <a:buNone/>
              <a:defRPr sz="1100">
                <a:solidFill>
                  <a:schemeClr val="bg1"/>
                </a:solidFill>
              </a:defRPr>
            </a:lvl5pPr>
          </a:lstStyle>
          <a:p>
            <a:pPr lvl="0" fontAlgn="base"/>
            <a:r>
              <a:rPr lang="zh-CN" altLang="en-US" strike="noStrike" noProof="1"/>
              <a:t>单击此处编辑母版副标题样式</a:t>
            </a:r>
            <a:endParaRPr lang="zh-CN" altLang="en-US" strike="noStrike" noProof="1"/>
          </a:p>
        </p:txBody>
      </p:sp>
    </p:spTree>
  </p:cSld>
  <p:clrMapOvr>
    <a:masterClrMapping/>
  </p:clrMapOvr>
  <p:transition spd="med">
    <p:fade thruBlk="1"/>
  </p:transition>
  <p:hf sldNum="0" hdr="0"/>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392962" y="807851"/>
            <a:ext cx="4967526" cy="1347918"/>
          </a:xfrm>
        </p:spPr>
        <p:txBody>
          <a:bodyPr anchor="b"/>
          <a:lstStyle>
            <a:lvl1pPr>
              <a:defRPr sz="2835"/>
            </a:lvl1pPr>
          </a:lstStyle>
          <a:p>
            <a:pPr fontAlgn="base"/>
            <a:r>
              <a:rPr lang="zh-CN" altLang="en-US" sz="2835"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392962" y="2168521"/>
            <a:ext cx="4967526" cy="708838"/>
          </a:xfrm>
        </p:spPr>
        <p:txBody>
          <a:bodyPr/>
          <a:lstStyle>
            <a:lvl1pPr marL="0" indent="0">
              <a:buNone/>
              <a:defRPr sz="1135">
                <a:solidFill>
                  <a:schemeClr val="tx1">
                    <a:tint val="75000"/>
                  </a:schemeClr>
                </a:solidFill>
              </a:defRPr>
            </a:lvl1pPr>
            <a:lvl2pPr marL="215900" indent="0">
              <a:buNone/>
              <a:defRPr sz="945">
                <a:solidFill>
                  <a:schemeClr val="tx1">
                    <a:tint val="75000"/>
                  </a:schemeClr>
                </a:solidFill>
              </a:defRPr>
            </a:lvl2pPr>
            <a:lvl3pPr marL="431800" indent="0">
              <a:buNone/>
              <a:defRPr sz="850">
                <a:solidFill>
                  <a:schemeClr val="tx1">
                    <a:tint val="75000"/>
                  </a:schemeClr>
                </a:solidFill>
              </a:defRPr>
            </a:lvl3pPr>
            <a:lvl4pPr marL="647700" indent="0">
              <a:buNone/>
              <a:defRPr sz="755">
                <a:solidFill>
                  <a:schemeClr val="tx1">
                    <a:tint val="75000"/>
                  </a:schemeClr>
                </a:solidFill>
              </a:defRPr>
            </a:lvl4pPr>
            <a:lvl5pPr marL="864235" indent="0">
              <a:buNone/>
              <a:defRPr sz="755">
                <a:solidFill>
                  <a:schemeClr val="tx1">
                    <a:tint val="75000"/>
                  </a:schemeClr>
                </a:solidFill>
              </a:defRPr>
            </a:lvl5pPr>
            <a:lvl6pPr marL="1080135" indent="0">
              <a:buNone/>
              <a:defRPr sz="755">
                <a:solidFill>
                  <a:schemeClr val="tx1">
                    <a:tint val="75000"/>
                  </a:schemeClr>
                </a:solidFill>
              </a:defRPr>
            </a:lvl6pPr>
            <a:lvl7pPr marL="1296035" indent="0">
              <a:buNone/>
              <a:defRPr sz="755">
                <a:solidFill>
                  <a:schemeClr val="tx1">
                    <a:tint val="75000"/>
                  </a:schemeClr>
                </a:solidFill>
              </a:defRPr>
            </a:lvl7pPr>
            <a:lvl8pPr marL="1511935" indent="0">
              <a:buNone/>
              <a:defRPr sz="755">
                <a:solidFill>
                  <a:schemeClr val="tx1">
                    <a:tint val="75000"/>
                  </a:schemeClr>
                </a:solidFill>
              </a:defRPr>
            </a:lvl8pPr>
            <a:lvl9pPr marL="1727835" indent="0">
              <a:buNone/>
              <a:defRPr sz="755">
                <a:solidFill>
                  <a:schemeClr val="tx1">
                    <a:tint val="75000"/>
                  </a:schemeClr>
                </a:solidFill>
              </a:defRPr>
            </a:lvl9pPr>
          </a:lstStyle>
          <a:p>
            <a:pPr lvl="0" fontAlgn="base"/>
            <a:r>
              <a:rPr lang="zh-CN" altLang="en-US" sz="113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288925" y="755650"/>
            <a:ext cx="2539762" cy="21383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2932351" y="755650"/>
            <a:ext cx="2539762" cy="21383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396712" y="172522"/>
            <a:ext cx="4967526" cy="626329"/>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560627" y="840312"/>
            <a:ext cx="2302256" cy="389298"/>
          </a:xfrm>
        </p:spPr>
        <p:txBody>
          <a:bodyPr anchor="ctr"/>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560627" y="1259392"/>
            <a:ext cx="2302256"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2955751" y="840312"/>
            <a:ext cx="2313594" cy="389298"/>
          </a:xfrm>
        </p:spPr>
        <p:txBody>
          <a:bodyPr anchor="ctr"/>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2955751" y="1259392"/>
            <a:ext cx="2313594"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spd="med">
    <p:fade thruBlk="1"/>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392962" y="807851"/>
            <a:ext cx="4967526" cy="1347918"/>
          </a:xfrm>
        </p:spPr>
        <p:txBody>
          <a:bodyPr anchor="b"/>
          <a:lstStyle>
            <a:lvl1pPr>
              <a:defRPr sz="2835"/>
            </a:lvl1pPr>
          </a:lstStyle>
          <a:p>
            <a:pPr fontAlgn="base"/>
            <a:r>
              <a:rPr lang="zh-CN" altLang="en-US" sz="2835"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392962" y="2168521"/>
            <a:ext cx="4967526" cy="708838"/>
          </a:xfrm>
        </p:spPr>
        <p:txBody>
          <a:bodyPr/>
          <a:lstStyle>
            <a:lvl1pPr marL="0" indent="0">
              <a:buNone/>
              <a:defRPr sz="1135">
                <a:solidFill>
                  <a:schemeClr val="tx1">
                    <a:tint val="75000"/>
                  </a:schemeClr>
                </a:solidFill>
              </a:defRPr>
            </a:lvl1pPr>
            <a:lvl2pPr marL="215900" indent="0">
              <a:buNone/>
              <a:defRPr sz="945">
                <a:solidFill>
                  <a:schemeClr val="tx1">
                    <a:tint val="75000"/>
                  </a:schemeClr>
                </a:solidFill>
              </a:defRPr>
            </a:lvl2pPr>
            <a:lvl3pPr marL="431800" indent="0">
              <a:buNone/>
              <a:defRPr sz="850">
                <a:solidFill>
                  <a:schemeClr val="tx1">
                    <a:tint val="75000"/>
                  </a:schemeClr>
                </a:solidFill>
              </a:defRPr>
            </a:lvl3pPr>
            <a:lvl4pPr marL="647700" indent="0">
              <a:buNone/>
              <a:defRPr sz="755">
                <a:solidFill>
                  <a:schemeClr val="tx1">
                    <a:tint val="75000"/>
                  </a:schemeClr>
                </a:solidFill>
              </a:defRPr>
            </a:lvl4pPr>
            <a:lvl5pPr marL="864235" indent="0">
              <a:buNone/>
              <a:defRPr sz="755">
                <a:solidFill>
                  <a:schemeClr val="tx1">
                    <a:tint val="75000"/>
                  </a:schemeClr>
                </a:solidFill>
              </a:defRPr>
            </a:lvl5pPr>
            <a:lvl6pPr marL="1080135" indent="0">
              <a:buNone/>
              <a:defRPr sz="755">
                <a:solidFill>
                  <a:schemeClr val="tx1">
                    <a:tint val="75000"/>
                  </a:schemeClr>
                </a:solidFill>
              </a:defRPr>
            </a:lvl6pPr>
            <a:lvl7pPr marL="1296035" indent="0">
              <a:buNone/>
              <a:defRPr sz="755">
                <a:solidFill>
                  <a:schemeClr val="tx1">
                    <a:tint val="75000"/>
                  </a:schemeClr>
                </a:solidFill>
              </a:defRPr>
            </a:lvl7pPr>
            <a:lvl8pPr marL="1511935" indent="0">
              <a:buNone/>
              <a:defRPr sz="755">
                <a:solidFill>
                  <a:schemeClr val="tx1">
                    <a:tint val="75000"/>
                  </a:schemeClr>
                </a:solidFill>
              </a:defRPr>
            </a:lvl8pPr>
            <a:lvl9pPr marL="1727835" indent="0">
              <a:buNone/>
              <a:defRPr sz="755">
                <a:solidFill>
                  <a:schemeClr val="tx1">
                    <a:tint val="75000"/>
                  </a:schemeClr>
                </a:solidFill>
              </a:defRPr>
            </a:lvl9pPr>
          </a:lstStyle>
          <a:p>
            <a:pPr lvl="0" fontAlgn="base"/>
            <a:r>
              <a:rPr lang="zh-CN" altLang="en-US" sz="1135"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B962C8B-B14F-4D97-AF65-F5344CB8AC3E}" type="datetime1">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9B71563-5573-4453-BFE1-07427EF4D828}" type="slidenum">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857572" cy="756095"/>
          </a:xfrm>
        </p:spPr>
        <p:txBody>
          <a:bodyPr anchor="b"/>
          <a:lstStyle>
            <a:lvl1pPr>
              <a:defRPr sz="1510"/>
            </a:lvl1pPr>
          </a:lstStyle>
          <a:p>
            <a:pPr fontAlgn="base"/>
            <a:r>
              <a:rPr lang="zh-CN" altLang="en-US" sz="1510" strike="noStrike" noProof="1" smtClean="0"/>
              <a:t>单击此处编辑母版标题样式</a:t>
            </a:r>
            <a:endParaRPr lang="zh-CN" altLang="en-US" strike="noStrike" noProof="1"/>
          </a:p>
        </p:txBody>
      </p:sp>
      <p:sp>
        <p:nvSpPr>
          <p:cNvPr id="3" name="内容占位符 2"/>
          <p:cNvSpPr>
            <a:spLocks noGrp="1"/>
          </p:cNvSpPr>
          <p:nvPr>
            <p:ph idx="1"/>
          </p:nvPr>
        </p:nvSpPr>
        <p:spPr>
          <a:xfrm>
            <a:off x="2448516" y="466558"/>
            <a:ext cx="2915722" cy="2302788"/>
          </a:xfrm>
        </p:spPr>
        <p:txBody>
          <a:bodyPr/>
          <a:lstStyle>
            <a:lvl1pPr>
              <a:defRPr sz="1510"/>
            </a:lvl1pPr>
            <a:lvl2pPr>
              <a:defRPr sz="1325"/>
            </a:lvl2pPr>
            <a:lvl3pPr>
              <a:defRPr sz="1135"/>
            </a:lvl3pPr>
            <a:lvl4pPr>
              <a:defRPr sz="945"/>
            </a:lvl4pPr>
            <a:lvl5pPr>
              <a:defRPr sz="945"/>
            </a:lvl5pPr>
            <a:lvl6pPr>
              <a:defRPr sz="945"/>
            </a:lvl6pPr>
            <a:lvl7pPr>
              <a:defRPr sz="945"/>
            </a:lvl7pPr>
            <a:lvl8pPr>
              <a:defRPr sz="945"/>
            </a:lvl8pPr>
            <a:lvl9pPr>
              <a:defRPr sz="945"/>
            </a:lvl9pPr>
          </a:lstStyle>
          <a:p>
            <a:pPr lvl="0" fontAlgn="base"/>
            <a:r>
              <a:rPr lang="zh-CN" altLang="en-US" sz="1510" strike="noStrike" noProof="1" smtClean="0"/>
              <a:t>单击此处编辑母版文本样式</a:t>
            </a:r>
            <a:endParaRPr lang="zh-CN" altLang="en-US" strike="noStrike" noProof="1" smtClean="0"/>
          </a:p>
          <a:p>
            <a:pPr lvl="1" fontAlgn="base"/>
            <a:r>
              <a:rPr lang="zh-CN" altLang="en-US" sz="1325" strike="noStrike" noProof="1" smtClean="0"/>
              <a:t>第二级</a:t>
            </a:r>
            <a:endParaRPr lang="zh-CN" altLang="en-US" strike="noStrike" noProof="1" smtClean="0"/>
          </a:p>
          <a:p>
            <a:pPr lvl="2" fontAlgn="base"/>
            <a:r>
              <a:rPr lang="zh-CN" altLang="en-US" sz="1135" strike="noStrike" noProof="1" smtClean="0"/>
              <a:t>第三级</a:t>
            </a:r>
            <a:endParaRPr lang="zh-CN" altLang="en-US" strike="noStrike" noProof="1" smtClean="0"/>
          </a:p>
          <a:p>
            <a:pPr lvl="3" fontAlgn="base"/>
            <a:r>
              <a:rPr lang="zh-CN" altLang="en-US" sz="945" strike="noStrike" noProof="1" smtClean="0"/>
              <a:t>第四级</a:t>
            </a:r>
            <a:endParaRPr lang="zh-CN" altLang="en-US" strike="noStrike" noProof="1" smtClean="0"/>
          </a:p>
          <a:p>
            <a:pPr lvl="4" fontAlgn="base"/>
            <a:r>
              <a:rPr lang="zh-CN" altLang="en-US" sz="945" strike="noStrike" noProof="1" smtClean="0"/>
              <a:t>第五级</a:t>
            </a:r>
            <a:endParaRPr lang="zh-CN" altLang="en-US" strike="noStrike" noProof="1"/>
          </a:p>
        </p:txBody>
      </p:sp>
      <p:sp>
        <p:nvSpPr>
          <p:cNvPr id="4" name="文本占位符 3"/>
          <p:cNvSpPr>
            <a:spLocks noGrp="1"/>
          </p:cNvSpPr>
          <p:nvPr>
            <p:ph type="body" sz="half" idx="2"/>
          </p:nvPr>
        </p:nvSpPr>
        <p:spPr>
          <a:xfrm>
            <a:off x="396712" y="972122"/>
            <a:ext cx="1857572" cy="1800975"/>
          </a:xfrm>
        </p:spPr>
        <p:txBody>
          <a:bodyPr/>
          <a:lstStyle>
            <a:lvl1pPr marL="0" indent="0">
              <a:buNone/>
              <a:defRPr sz="755"/>
            </a:lvl1pPr>
            <a:lvl2pPr marL="215900" indent="0">
              <a:buNone/>
              <a:defRPr sz="660"/>
            </a:lvl2pPr>
            <a:lvl3pPr marL="431800" indent="0">
              <a:buNone/>
              <a:defRPr sz="565"/>
            </a:lvl3pPr>
            <a:lvl4pPr marL="647700" indent="0">
              <a:buNone/>
              <a:defRPr sz="470"/>
            </a:lvl4pPr>
            <a:lvl5pPr marL="864235" indent="0">
              <a:buNone/>
              <a:defRPr sz="470"/>
            </a:lvl5pPr>
            <a:lvl6pPr marL="1080135" indent="0">
              <a:buNone/>
              <a:defRPr sz="470"/>
            </a:lvl6pPr>
            <a:lvl7pPr marL="1296035" indent="0">
              <a:buNone/>
              <a:defRPr sz="470"/>
            </a:lvl7pPr>
            <a:lvl8pPr marL="1511935" indent="0">
              <a:buNone/>
              <a:defRPr sz="470"/>
            </a:lvl8pPr>
            <a:lvl9pPr marL="1727835" indent="0">
              <a:buNone/>
              <a:defRPr sz="470"/>
            </a:lvl9pPr>
          </a:lstStyle>
          <a:p>
            <a:pPr lvl="0" fontAlgn="base"/>
            <a:r>
              <a:rPr lang="zh-CN" altLang="en-US" sz="75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967694" cy="756095"/>
          </a:xfrm>
        </p:spPr>
        <p:txBody>
          <a:bodyPr anchor="b"/>
          <a:lstStyle>
            <a:lvl1pPr>
              <a:defRPr sz="1510"/>
            </a:lvl1pPr>
          </a:lstStyle>
          <a:p>
            <a:pPr fontAlgn="base"/>
            <a:r>
              <a:rPr lang="zh-CN" altLang="en-US" sz="1510"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448516" y="216027"/>
            <a:ext cx="2915722" cy="2553319"/>
          </a:xfrm>
        </p:spPr>
        <p:txBody>
          <a:bodyPr vert="horz" wrap="square" lIns="50396" tIns="25198" rIns="50396" bIns="25198" numCol="1" anchor="t" anchorCtr="0" compatLnSpc="1"/>
          <a:lstStyle>
            <a:lvl1pPr marL="0" indent="0">
              <a:buNone/>
              <a:defRPr sz="1510"/>
            </a:lvl1pPr>
            <a:lvl2pPr marL="215900" indent="0">
              <a:buNone/>
              <a:defRPr sz="1325"/>
            </a:lvl2pPr>
            <a:lvl3pPr marL="431800" indent="0">
              <a:buNone/>
              <a:defRPr sz="1135"/>
            </a:lvl3pPr>
            <a:lvl4pPr marL="647700" indent="0">
              <a:buNone/>
              <a:defRPr sz="945"/>
            </a:lvl4pPr>
            <a:lvl5pPr marL="864235" indent="0">
              <a:buNone/>
              <a:defRPr sz="945"/>
            </a:lvl5pPr>
            <a:lvl6pPr marL="1080135" indent="0">
              <a:buNone/>
              <a:defRPr sz="945"/>
            </a:lvl6pPr>
            <a:lvl7pPr marL="1296035" indent="0">
              <a:buNone/>
              <a:defRPr sz="945"/>
            </a:lvl7pPr>
            <a:lvl8pPr marL="1511935" indent="0">
              <a:buNone/>
              <a:defRPr sz="945"/>
            </a:lvl8pPr>
            <a:lvl9pPr marL="1727835" indent="0">
              <a:buNone/>
              <a:defRPr sz="945"/>
            </a:lvl9pPr>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en-US" sz="1510" b="0" i="0" u="none" strike="noStrike" kern="1200" cap="none" spc="0" normalizeH="0" baseline="0" noProof="1">
              <a:ln>
                <a:noFill/>
              </a:ln>
              <a:solidFill>
                <a:srgbClr val="CF743D"/>
              </a:solidFill>
              <a:effectLst/>
              <a:uLnTx/>
              <a:uFillTx/>
              <a:latin typeface="+mn-lt"/>
              <a:ea typeface="+mn-ea"/>
              <a:cs typeface="+mn-cs"/>
              <a:sym typeface="MS PGothic" panose="020B0600070205080204" pitchFamily="34" charset="-128"/>
            </a:endParaRPr>
          </a:p>
        </p:txBody>
      </p:sp>
      <p:sp>
        <p:nvSpPr>
          <p:cNvPr id="4" name="文本占位符 3"/>
          <p:cNvSpPr>
            <a:spLocks noGrp="1"/>
          </p:cNvSpPr>
          <p:nvPr>
            <p:ph type="body" sz="half" idx="2"/>
          </p:nvPr>
        </p:nvSpPr>
        <p:spPr>
          <a:xfrm>
            <a:off x="396712" y="972122"/>
            <a:ext cx="1967694" cy="1800975"/>
          </a:xfrm>
        </p:spPr>
        <p:txBody>
          <a:bodyPr/>
          <a:lstStyle>
            <a:lvl1pPr marL="0" indent="0">
              <a:buNone/>
              <a:defRPr sz="945"/>
            </a:lvl1pPr>
            <a:lvl2pPr marL="215900" indent="0">
              <a:buNone/>
              <a:defRPr sz="850"/>
            </a:lvl2pPr>
            <a:lvl3pPr marL="431800" indent="0">
              <a:buNone/>
              <a:defRPr sz="755"/>
            </a:lvl3pPr>
            <a:lvl4pPr marL="647700" indent="0">
              <a:buNone/>
              <a:defRPr sz="660"/>
            </a:lvl4pPr>
            <a:lvl5pPr marL="864235" indent="0">
              <a:buNone/>
              <a:defRPr sz="660"/>
            </a:lvl5pPr>
            <a:lvl6pPr marL="1080135" indent="0">
              <a:buNone/>
              <a:defRPr sz="660"/>
            </a:lvl6pPr>
            <a:lvl7pPr marL="1296035" indent="0">
              <a:buNone/>
              <a:defRPr sz="660"/>
            </a:lvl7pPr>
            <a:lvl8pPr marL="1511935" indent="0">
              <a:buNone/>
              <a:defRPr sz="660"/>
            </a:lvl8pPr>
            <a:lvl9pPr marL="1727835" indent="0">
              <a:buNone/>
              <a:defRPr sz="660"/>
            </a:lvl9pPr>
          </a:lstStyle>
          <a:p>
            <a:pPr lvl="0" fontAlgn="base"/>
            <a:r>
              <a:rPr lang="zh-CN" altLang="en-US" sz="94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4176316" y="130175"/>
            <a:ext cx="1295797" cy="2763838"/>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288925" y="130175"/>
            <a:ext cx="3812272" cy="2763838"/>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5122" name="标题 5121"/>
          <p:cNvSpPr>
            <a:spLocks noGrp="1"/>
          </p:cNvSpPr>
          <p:nvPr>
            <p:ph type="ctrTitle" sz="quarter"/>
          </p:nvPr>
        </p:nvSpPr>
        <p:spPr>
          <a:xfrm>
            <a:off x="431800" y="1023938"/>
            <a:ext cx="4895850" cy="595312"/>
          </a:xfrm>
          <a:prstGeom prst="rect">
            <a:avLst/>
          </a:prstGeom>
          <a:noFill/>
          <a:ln w="9525">
            <a:noFill/>
          </a:ln>
        </p:spPr>
        <p:txBody>
          <a:bodyPr/>
          <a:lstStyle>
            <a:lvl1pPr marL="0" lvl="0" indent="0" algn="ctr">
              <a:defRPr sz="1700">
                <a:solidFill>
                  <a:schemeClr val="bg1"/>
                </a:solidFill>
              </a:defRPr>
            </a:lvl1pPr>
          </a:lstStyle>
          <a:p>
            <a:pPr lvl="0" fontAlgn="base"/>
            <a:r>
              <a:rPr lang="zh-CN" altLang="en-US" strike="noStrike" noProof="1"/>
              <a:t>单击此处编辑母版标题样式</a:t>
            </a:r>
            <a:endParaRPr lang="zh-CN" altLang="en-US" strike="noStrike" noProof="1"/>
          </a:p>
        </p:txBody>
      </p:sp>
      <p:sp>
        <p:nvSpPr>
          <p:cNvPr id="5123" name="副标题 5122"/>
          <p:cNvSpPr>
            <a:spLocks noGrp="1"/>
          </p:cNvSpPr>
          <p:nvPr>
            <p:ph type="subTitle" sz="quarter" idx="1"/>
          </p:nvPr>
        </p:nvSpPr>
        <p:spPr>
          <a:xfrm>
            <a:off x="863600" y="1689100"/>
            <a:ext cx="4032250" cy="531813"/>
          </a:xfrm>
          <a:prstGeom prst="rect">
            <a:avLst/>
          </a:prstGeom>
          <a:noFill/>
          <a:ln w="9525">
            <a:noFill/>
          </a:ln>
        </p:spPr>
        <p:txBody>
          <a:bodyPr/>
          <a:lstStyle>
            <a:lvl1pPr lvl="0" algn="ctr">
              <a:buNone/>
              <a:defRPr sz="900">
                <a:solidFill>
                  <a:schemeClr val="bg1"/>
                </a:solidFill>
              </a:defRPr>
            </a:lvl1pPr>
            <a:lvl2pPr lvl="1" algn="ctr">
              <a:buNone/>
              <a:defRPr sz="1100">
                <a:solidFill>
                  <a:schemeClr val="bg1"/>
                </a:solidFill>
              </a:defRPr>
            </a:lvl2pPr>
            <a:lvl3pPr lvl="2" algn="ctr">
              <a:buNone/>
              <a:defRPr sz="1100">
                <a:solidFill>
                  <a:schemeClr val="bg1"/>
                </a:solidFill>
              </a:defRPr>
            </a:lvl3pPr>
            <a:lvl4pPr lvl="3" algn="ctr">
              <a:buNone/>
              <a:defRPr sz="1100">
                <a:solidFill>
                  <a:schemeClr val="bg1"/>
                </a:solidFill>
              </a:defRPr>
            </a:lvl4pPr>
            <a:lvl5pPr lvl="4" algn="ctr">
              <a:buNone/>
              <a:defRPr sz="1100">
                <a:solidFill>
                  <a:schemeClr val="bg1"/>
                </a:solidFill>
              </a:defRPr>
            </a:lvl5pPr>
          </a:lstStyle>
          <a:p>
            <a:pPr lvl="0" fontAlgn="base"/>
            <a:r>
              <a:rPr lang="zh-CN" altLang="en-US" strike="noStrike" noProof="1"/>
              <a:t>单击此处编辑母版副标题样式</a:t>
            </a:r>
            <a:endParaRPr lang="zh-CN" altLang="en-US" strike="noStrike" noProof="1"/>
          </a:p>
        </p:txBody>
      </p:sp>
    </p:spTree>
  </p:cSld>
  <p:clrMapOvr>
    <a:masterClrMapping/>
  </p:clrMapOvr>
  <p:transition spd="med">
    <p:fade thruBlk="1"/>
  </p:transition>
  <p:hf sldNum="0" hdr="0"/>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392962" y="807851"/>
            <a:ext cx="4967526" cy="1347918"/>
          </a:xfrm>
        </p:spPr>
        <p:txBody>
          <a:bodyPr anchor="b"/>
          <a:lstStyle>
            <a:lvl1pPr>
              <a:defRPr sz="2835"/>
            </a:lvl1pPr>
          </a:lstStyle>
          <a:p>
            <a:pPr fontAlgn="base"/>
            <a:r>
              <a:rPr lang="zh-CN" altLang="en-US" sz="2835"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392962" y="2168521"/>
            <a:ext cx="4967526" cy="708838"/>
          </a:xfrm>
        </p:spPr>
        <p:txBody>
          <a:bodyPr/>
          <a:lstStyle>
            <a:lvl1pPr marL="0" indent="0">
              <a:buNone/>
              <a:defRPr sz="1135">
                <a:solidFill>
                  <a:schemeClr val="tx1">
                    <a:tint val="75000"/>
                  </a:schemeClr>
                </a:solidFill>
              </a:defRPr>
            </a:lvl1pPr>
            <a:lvl2pPr marL="215900" indent="0">
              <a:buNone/>
              <a:defRPr sz="945">
                <a:solidFill>
                  <a:schemeClr val="tx1">
                    <a:tint val="75000"/>
                  </a:schemeClr>
                </a:solidFill>
              </a:defRPr>
            </a:lvl2pPr>
            <a:lvl3pPr marL="431800" indent="0">
              <a:buNone/>
              <a:defRPr sz="850">
                <a:solidFill>
                  <a:schemeClr val="tx1">
                    <a:tint val="75000"/>
                  </a:schemeClr>
                </a:solidFill>
              </a:defRPr>
            </a:lvl3pPr>
            <a:lvl4pPr marL="647700" indent="0">
              <a:buNone/>
              <a:defRPr sz="755">
                <a:solidFill>
                  <a:schemeClr val="tx1">
                    <a:tint val="75000"/>
                  </a:schemeClr>
                </a:solidFill>
              </a:defRPr>
            </a:lvl4pPr>
            <a:lvl5pPr marL="864235" indent="0">
              <a:buNone/>
              <a:defRPr sz="755">
                <a:solidFill>
                  <a:schemeClr val="tx1">
                    <a:tint val="75000"/>
                  </a:schemeClr>
                </a:solidFill>
              </a:defRPr>
            </a:lvl5pPr>
            <a:lvl6pPr marL="1080135" indent="0">
              <a:buNone/>
              <a:defRPr sz="755">
                <a:solidFill>
                  <a:schemeClr val="tx1">
                    <a:tint val="75000"/>
                  </a:schemeClr>
                </a:solidFill>
              </a:defRPr>
            </a:lvl6pPr>
            <a:lvl7pPr marL="1296035" indent="0">
              <a:buNone/>
              <a:defRPr sz="755">
                <a:solidFill>
                  <a:schemeClr val="tx1">
                    <a:tint val="75000"/>
                  </a:schemeClr>
                </a:solidFill>
              </a:defRPr>
            </a:lvl7pPr>
            <a:lvl8pPr marL="1511935" indent="0">
              <a:buNone/>
              <a:defRPr sz="755">
                <a:solidFill>
                  <a:schemeClr val="tx1">
                    <a:tint val="75000"/>
                  </a:schemeClr>
                </a:solidFill>
              </a:defRPr>
            </a:lvl8pPr>
            <a:lvl9pPr marL="1727835" indent="0">
              <a:buNone/>
              <a:defRPr sz="755">
                <a:solidFill>
                  <a:schemeClr val="tx1">
                    <a:tint val="75000"/>
                  </a:schemeClr>
                </a:solidFill>
              </a:defRPr>
            </a:lvl9pPr>
          </a:lstStyle>
          <a:p>
            <a:pPr lvl="0" fontAlgn="base"/>
            <a:r>
              <a:rPr lang="zh-CN" altLang="en-US" sz="113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288925" y="755650"/>
            <a:ext cx="2539762" cy="21383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2932351" y="755650"/>
            <a:ext cx="2539762" cy="21383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396712" y="172522"/>
            <a:ext cx="4967526" cy="626329"/>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560627" y="840312"/>
            <a:ext cx="2302256" cy="389298"/>
          </a:xfrm>
        </p:spPr>
        <p:txBody>
          <a:bodyPr anchor="ctr"/>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560627" y="1259392"/>
            <a:ext cx="2302256"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2955751" y="840312"/>
            <a:ext cx="2313594" cy="389298"/>
          </a:xfrm>
        </p:spPr>
        <p:txBody>
          <a:bodyPr anchor="ctr"/>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2955751" y="1259392"/>
            <a:ext cx="2313594"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spd="med">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96875" y="862013"/>
            <a:ext cx="2433193" cy="2055812"/>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2929382" y="862013"/>
            <a:ext cx="2433193" cy="2055812"/>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B962C8B-B14F-4D97-AF65-F5344CB8AC3E}" type="datetime1">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9B71563-5573-4453-BFE1-07427EF4D828}" type="slidenum">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fade thruBlk="1"/>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857572" cy="756095"/>
          </a:xfrm>
        </p:spPr>
        <p:txBody>
          <a:bodyPr anchor="b"/>
          <a:lstStyle>
            <a:lvl1pPr>
              <a:defRPr sz="1510"/>
            </a:lvl1pPr>
          </a:lstStyle>
          <a:p>
            <a:pPr fontAlgn="base"/>
            <a:r>
              <a:rPr lang="zh-CN" altLang="en-US" sz="1510" strike="noStrike" noProof="1" smtClean="0"/>
              <a:t>单击此处编辑母版标题样式</a:t>
            </a:r>
            <a:endParaRPr lang="zh-CN" altLang="en-US" strike="noStrike" noProof="1"/>
          </a:p>
        </p:txBody>
      </p:sp>
      <p:sp>
        <p:nvSpPr>
          <p:cNvPr id="3" name="内容占位符 2"/>
          <p:cNvSpPr>
            <a:spLocks noGrp="1"/>
          </p:cNvSpPr>
          <p:nvPr>
            <p:ph idx="1"/>
          </p:nvPr>
        </p:nvSpPr>
        <p:spPr>
          <a:xfrm>
            <a:off x="2448516" y="466558"/>
            <a:ext cx="2915722" cy="2302788"/>
          </a:xfrm>
        </p:spPr>
        <p:txBody>
          <a:bodyPr/>
          <a:lstStyle>
            <a:lvl1pPr>
              <a:defRPr sz="1510"/>
            </a:lvl1pPr>
            <a:lvl2pPr>
              <a:defRPr sz="1325"/>
            </a:lvl2pPr>
            <a:lvl3pPr>
              <a:defRPr sz="1135"/>
            </a:lvl3pPr>
            <a:lvl4pPr>
              <a:defRPr sz="945"/>
            </a:lvl4pPr>
            <a:lvl5pPr>
              <a:defRPr sz="945"/>
            </a:lvl5pPr>
            <a:lvl6pPr>
              <a:defRPr sz="945"/>
            </a:lvl6pPr>
            <a:lvl7pPr>
              <a:defRPr sz="945"/>
            </a:lvl7pPr>
            <a:lvl8pPr>
              <a:defRPr sz="945"/>
            </a:lvl8pPr>
            <a:lvl9pPr>
              <a:defRPr sz="945"/>
            </a:lvl9pPr>
          </a:lstStyle>
          <a:p>
            <a:pPr lvl="0" fontAlgn="base"/>
            <a:r>
              <a:rPr lang="zh-CN" altLang="en-US" sz="1510" strike="noStrike" noProof="1" smtClean="0"/>
              <a:t>单击此处编辑母版文本样式</a:t>
            </a:r>
            <a:endParaRPr lang="zh-CN" altLang="en-US" strike="noStrike" noProof="1" smtClean="0"/>
          </a:p>
          <a:p>
            <a:pPr lvl="1" fontAlgn="base"/>
            <a:r>
              <a:rPr lang="zh-CN" altLang="en-US" sz="1325" strike="noStrike" noProof="1" smtClean="0"/>
              <a:t>第二级</a:t>
            </a:r>
            <a:endParaRPr lang="zh-CN" altLang="en-US" strike="noStrike" noProof="1" smtClean="0"/>
          </a:p>
          <a:p>
            <a:pPr lvl="2" fontAlgn="base"/>
            <a:r>
              <a:rPr lang="zh-CN" altLang="en-US" sz="1135" strike="noStrike" noProof="1" smtClean="0"/>
              <a:t>第三级</a:t>
            </a:r>
            <a:endParaRPr lang="zh-CN" altLang="en-US" strike="noStrike" noProof="1" smtClean="0"/>
          </a:p>
          <a:p>
            <a:pPr lvl="3" fontAlgn="base"/>
            <a:r>
              <a:rPr lang="zh-CN" altLang="en-US" sz="945" strike="noStrike" noProof="1" smtClean="0"/>
              <a:t>第四级</a:t>
            </a:r>
            <a:endParaRPr lang="zh-CN" altLang="en-US" strike="noStrike" noProof="1" smtClean="0"/>
          </a:p>
          <a:p>
            <a:pPr lvl="4" fontAlgn="base"/>
            <a:r>
              <a:rPr lang="zh-CN" altLang="en-US" sz="945" strike="noStrike" noProof="1" smtClean="0"/>
              <a:t>第五级</a:t>
            </a:r>
            <a:endParaRPr lang="zh-CN" altLang="en-US" strike="noStrike" noProof="1"/>
          </a:p>
        </p:txBody>
      </p:sp>
      <p:sp>
        <p:nvSpPr>
          <p:cNvPr id="4" name="文本占位符 3"/>
          <p:cNvSpPr>
            <a:spLocks noGrp="1"/>
          </p:cNvSpPr>
          <p:nvPr>
            <p:ph type="body" sz="half" idx="2"/>
          </p:nvPr>
        </p:nvSpPr>
        <p:spPr>
          <a:xfrm>
            <a:off x="396712" y="972122"/>
            <a:ext cx="1857572" cy="1800975"/>
          </a:xfrm>
        </p:spPr>
        <p:txBody>
          <a:bodyPr/>
          <a:lstStyle>
            <a:lvl1pPr marL="0" indent="0">
              <a:buNone/>
              <a:defRPr sz="755"/>
            </a:lvl1pPr>
            <a:lvl2pPr marL="215900" indent="0">
              <a:buNone/>
              <a:defRPr sz="660"/>
            </a:lvl2pPr>
            <a:lvl3pPr marL="431800" indent="0">
              <a:buNone/>
              <a:defRPr sz="565"/>
            </a:lvl3pPr>
            <a:lvl4pPr marL="647700" indent="0">
              <a:buNone/>
              <a:defRPr sz="470"/>
            </a:lvl4pPr>
            <a:lvl5pPr marL="864235" indent="0">
              <a:buNone/>
              <a:defRPr sz="470"/>
            </a:lvl5pPr>
            <a:lvl6pPr marL="1080135" indent="0">
              <a:buNone/>
              <a:defRPr sz="470"/>
            </a:lvl6pPr>
            <a:lvl7pPr marL="1296035" indent="0">
              <a:buNone/>
              <a:defRPr sz="470"/>
            </a:lvl7pPr>
            <a:lvl8pPr marL="1511935" indent="0">
              <a:buNone/>
              <a:defRPr sz="470"/>
            </a:lvl8pPr>
            <a:lvl9pPr marL="1727835" indent="0">
              <a:buNone/>
              <a:defRPr sz="470"/>
            </a:lvl9pPr>
          </a:lstStyle>
          <a:p>
            <a:pPr lvl="0" fontAlgn="base"/>
            <a:r>
              <a:rPr lang="zh-CN" altLang="en-US" sz="75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967694" cy="756095"/>
          </a:xfrm>
        </p:spPr>
        <p:txBody>
          <a:bodyPr anchor="b"/>
          <a:lstStyle>
            <a:lvl1pPr>
              <a:defRPr sz="1510"/>
            </a:lvl1pPr>
          </a:lstStyle>
          <a:p>
            <a:pPr fontAlgn="base"/>
            <a:r>
              <a:rPr lang="zh-CN" altLang="en-US" sz="1510"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448516" y="216027"/>
            <a:ext cx="2915722" cy="2553319"/>
          </a:xfrm>
        </p:spPr>
        <p:txBody>
          <a:bodyPr vert="horz" wrap="square" lIns="50396" tIns="25198" rIns="50396" bIns="25198" numCol="1" anchor="t" anchorCtr="0" compatLnSpc="1"/>
          <a:lstStyle>
            <a:lvl1pPr marL="0" indent="0">
              <a:buNone/>
              <a:defRPr sz="1510"/>
            </a:lvl1pPr>
            <a:lvl2pPr marL="215900" indent="0">
              <a:buNone/>
              <a:defRPr sz="1325"/>
            </a:lvl2pPr>
            <a:lvl3pPr marL="431800" indent="0">
              <a:buNone/>
              <a:defRPr sz="1135"/>
            </a:lvl3pPr>
            <a:lvl4pPr marL="647700" indent="0">
              <a:buNone/>
              <a:defRPr sz="945"/>
            </a:lvl4pPr>
            <a:lvl5pPr marL="864235" indent="0">
              <a:buNone/>
              <a:defRPr sz="945"/>
            </a:lvl5pPr>
            <a:lvl6pPr marL="1080135" indent="0">
              <a:buNone/>
              <a:defRPr sz="945"/>
            </a:lvl6pPr>
            <a:lvl7pPr marL="1296035" indent="0">
              <a:buNone/>
              <a:defRPr sz="945"/>
            </a:lvl7pPr>
            <a:lvl8pPr marL="1511935" indent="0">
              <a:buNone/>
              <a:defRPr sz="945"/>
            </a:lvl8pPr>
            <a:lvl9pPr marL="1727835" indent="0">
              <a:buNone/>
              <a:defRPr sz="945"/>
            </a:lvl9pPr>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en-US" sz="1510" b="0" i="0" u="none" strike="noStrike" kern="1200" cap="none" spc="0" normalizeH="0" baseline="0" noProof="1">
              <a:ln>
                <a:noFill/>
              </a:ln>
              <a:solidFill>
                <a:srgbClr val="CF743D"/>
              </a:solidFill>
              <a:effectLst/>
              <a:uLnTx/>
              <a:uFillTx/>
              <a:latin typeface="+mn-lt"/>
              <a:ea typeface="+mn-ea"/>
              <a:cs typeface="+mn-cs"/>
              <a:sym typeface="MS PGothic" panose="020B0600070205080204" pitchFamily="34" charset="-128"/>
            </a:endParaRPr>
          </a:p>
        </p:txBody>
      </p:sp>
      <p:sp>
        <p:nvSpPr>
          <p:cNvPr id="4" name="文本占位符 3"/>
          <p:cNvSpPr>
            <a:spLocks noGrp="1"/>
          </p:cNvSpPr>
          <p:nvPr>
            <p:ph type="body" sz="half" idx="2"/>
          </p:nvPr>
        </p:nvSpPr>
        <p:spPr>
          <a:xfrm>
            <a:off x="396712" y="972122"/>
            <a:ext cx="1967694" cy="1800975"/>
          </a:xfrm>
        </p:spPr>
        <p:txBody>
          <a:bodyPr/>
          <a:lstStyle>
            <a:lvl1pPr marL="0" indent="0">
              <a:buNone/>
              <a:defRPr sz="945"/>
            </a:lvl1pPr>
            <a:lvl2pPr marL="215900" indent="0">
              <a:buNone/>
              <a:defRPr sz="850"/>
            </a:lvl2pPr>
            <a:lvl3pPr marL="431800" indent="0">
              <a:buNone/>
              <a:defRPr sz="755"/>
            </a:lvl3pPr>
            <a:lvl4pPr marL="647700" indent="0">
              <a:buNone/>
              <a:defRPr sz="660"/>
            </a:lvl4pPr>
            <a:lvl5pPr marL="864235" indent="0">
              <a:buNone/>
              <a:defRPr sz="660"/>
            </a:lvl5pPr>
            <a:lvl6pPr marL="1080135" indent="0">
              <a:buNone/>
              <a:defRPr sz="660"/>
            </a:lvl6pPr>
            <a:lvl7pPr marL="1296035" indent="0">
              <a:buNone/>
              <a:defRPr sz="660"/>
            </a:lvl7pPr>
            <a:lvl8pPr marL="1511935" indent="0">
              <a:buNone/>
              <a:defRPr sz="660"/>
            </a:lvl8pPr>
            <a:lvl9pPr marL="1727835" indent="0">
              <a:buNone/>
              <a:defRPr sz="660"/>
            </a:lvl9pPr>
          </a:lstStyle>
          <a:p>
            <a:pPr lvl="0" fontAlgn="base"/>
            <a:r>
              <a:rPr lang="zh-CN" altLang="en-US" sz="94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4176316" y="130175"/>
            <a:ext cx="1295797" cy="2763838"/>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288925" y="130175"/>
            <a:ext cx="3812272" cy="2763838"/>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5122" name="标题 5121"/>
          <p:cNvSpPr>
            <a:spLocks noGrp="1"/>
          </p:cNvSpPr>
          <p:nvPr>
            <p:ph type="ctrTitle" sz="quarter"/>
          </p:nvPr>
        </p:nvSpPr>
        <p:spPr>
          <a:xfrm>
            <a:off x="431800" y="1023938"/>
            <a:ext cx="4895850" cy="595312"/>
          </a:xfrm>
          <a:prstGeom prst="rect">
            <a:avLst/>
          </a:prstGeom>
          <a:noFill/>
          <a:ln w="9525">
            <a:noFill/>
          </a:ln>
        </p:spPr>
        <p:txBody>
          <a:bodyPr/>
          <a:lstStyle>
            <a:lvl1pPr marL="0" lvl="0" indent="0" algn="ctr">
              <a:defRPr sz="1700">
                <a:solidFill>
                  <a:schemeClr val="bg1"/>
                </a:solidFill>
              </a:defRPr>
            </a:lvl1pPr>
          </a:lstStyle>
          <a:p>
            <a:pPr lvl="0" fontAlgn="base"/>
            <a:r>
              <a:rPr lang="zh-CN" altLang="en-US" strike="noStrike" noProof="1"/>
              <a:t>单击此处编辑母版标题样式</a:t>
            </a:r>
            <a:endParaRPr lang="zh-CN" altLang="en-US" strike="noStrike" noProof="1"/>
          </a:p>
        </p:txBody>
      </p:sp>
      <p:sp>
        <p:nvSpPr>
          <p:cNvPr id="5123" name="副标题 5122"/>
          <p:cNvSpPr>
            <a:spLocks noGrp="1"/>
          </p:cNvSpPr>
          <p:nvPr>
            <p:ph type="subTitle" sz="quarter" idx="1"/>
          </p:nvPr>
        </p:nvSpPr>
        <p:spPr>
          <a:xfrm>
            <a:off x="863600" y="1689100"/>
            <a:ext cx="4032250" cy="531813"/>
          </a:xfrm>
          <a:prstGeom prst="rect">
            <a:avLst/>
          </a:prstGeom>
          <a:noFill/>
          <a:ln w="9525">
            <a:noFill/>
          </a:ln>
        </p:spPr>
        <p:txBody>
          <a:bodyPr/>
          <a:lstStyle>
            <a:lvl1pPr lvl="0" algn="ctr">
              <a:buNone/>
              <a:defRPr sz="900">
                <a:solidFill>
                  <a:schemeClr val="bg1"/>
                </a:solidFill>
              </a:defRPr>
            </a:lvl1pPr>
            <a:lvl2pPr lvl="1" algn="ctr">
              <a:buNone/>
              <a:defRPr sz="1100">
                <a:solidFill>
                  <a:schemeClr val="bg1"/>
                </a:solidFill>
              </a:defRPr>
            </a:lvl2pPr>
            <a:lvl3pPr lvl="2" algn="ctr">
              <a:buNone/>
              <a:defRPr sz="1100">
                <a:solidFill>
                  <a:schemeClr val="bg1"/>
                </a:solidFill>
              </a:defRPr>
            </a:lvl3pPr>
            <a:lvl4pPr lvl="3" algn="ctr">
              <a:buNone/>
              <a:defRPr sz="1100">
                <a:solidFill>
                  <a:schemeClr val="bg1"/>
                </a:solidFill>
              </a:defRPr>
            </a:lvl4pPr>
            <a:lvl5pPr lvl="4" algn="ctr">
              <a:buNone/>
              <a:defRPr sz="1100">
                <a:solidFill>
                  <a:schemeClr val="bg1"/>
                </a:solidFill>
              </a:defRPr>
            </a:lvl5pPr>
          </a:lstStyle>
          <a:p>
            <a:pPr lvl="0" fontAlgn="base"/>
            <a:r>
              <a:rPr lang="zh-CN" altLang="en-US" strike="noStrike" noProof="1"/>
              <a:t>单击此处编辑母版副标题样式</a:t>
            </a:r>
            <a:endParaRPr lang="zh-CN" altLang="en-US" strike="noStrike" noProof="1"/>
          </a:p>
        </p:txBody>
      </p:sp>
    </p:spTree>
  </p:cSld>
  <p:clrMapOvr>
    <a:masterClrMapping/>
  </p:clrMapOvr>
  <p:transition spd="med">
    <p:fade thruBlk="1"/>
  </p:transition>
  <p:hf sldNum="0" hdr="0"/>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392962" y="807851"/>
            <a:ext cx="4967526" cy="1347918"/>
          </a:xfrm>
        </p:spPr>
        <p:txBody>
          <a:bodyPr anchor="b"/>
          <a:lstStyle>
            <a:lvl1pPr>
              <a:defRPr sz="2835"/>
            </a:lvl1pPr>
          </a:lstStyle>
          <a:p>
            <a:pPr fontAlgn="base"/>
            <a:r>
              <a:rPr lang="zh-CN" altLang="en-US" sz="2835"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392962" y="2168521"/>
            <a:ext cx="4967526" cy="708838"/>
          </a:xfrm>
        </p:spPr>
        <p:txBody>
          <a:bodyPr/>
          <a:lstStyle>
            <a:lvl1pPr marL="0" indent="0">
              <a:buNone/>
              <a:defRPr sz="1135">
                <a:solidFill>
                  <a:schemeClr val="tx1">
                    <a:tint val="75000"/>
                  </a:schemeClr>
                </a:solidFill>
              </a:defRPr>
            </a:lvl1pPr>
            <a:lvl2pPr marL="215900" indent="0">
              <a:buNone/>
              <a:defRPr sz="945">
                <a:solidFill>
                  <a:schemeClr val="tx1">
                    <a:tint val="75000"/>
                  </a:schemeClr>
                </a:solidFill>
              </a:defRPr>
            </a:lvl2pPr>
            <a:lvl3pPr marL="431800" indent="0">
              <a:buNone/>
              <a:defRPr sz="850">
                <a:solidFill>
                  <a:schemeClr val="tx1">
                    <a:tint val="75000"/>
                  </a:schemeClr>
                </a:solidFill>
              </a:defRPr>
            </a:lvl3pPr>
            <a:lvl4pPr marL="647700" indent="0">
              <a:buNone/>
              <a:defRPr sz="755">
                <a:solidFill>
                  <a:schemeClr val="tx1">
                    <a:tint val="75000"/>
                  </a:schemeClr>
                </a:solidFill>
              </a:defRPr>
            </a:lvl4pPr>
            <a:lvl5pPr marL="864235" indent="0">
              <a:buNone/>
              <a:defRPr sz="755">
                <a:solidFill>
                  <a:schemeClr val="tx1">
                    <a:tint val="75000"/>
                  </a:schemeClr>
                </a:solidFill>
              </a:defRPr>
            </a:lvl5pPr>
            <a:lvl6pPr marL="1080135" indent="0">
              <a:buNone/>
              <a:defRPr sz="755">
                <a:solidFill>
                  <a:schemeClr val="tx1">
                    <a:tint val="75000"/>
                  </a:schemeClr>
                </a:solidFill>
              </a:defRPr>
            </a:lvl6pPr>
            <a:lvl7pPr marL="1296035" indent="0">
              <a:buNone/>
              <a:defRPr sz="755">
                <a:solidFill>
                  <a:schemeClr val="tx1">
                    <a:tint val="75000"/>
                  </a:schemeClr>
                </a:solidFill>
              </a:defRPr>
            </a:lvl7pPr>
            <a:lvl8pPr marL="1511935" indent="0">
              <a:buNone/>
              <a:defRPr sz="755">
                <a:solidFill>
                  <a:schemeClr val="tx1">
                    <a:tint val="75000"/>
                  </a:schemeClr>
                </a:solidFill>
              </a:defRPr>
            </a:lvl8pPr>
            <a:lvl9pPr marL="1727835" indent="0">
              <a:buNone/>
              <a:defRPr sz="755">
                <a:solidFill>
                  <a:schemeClr val="tx1">
                    <a:tint val="75000"/>
                  </a:schemeClr>
                </a:solidFill>
              </a:defRPr>
            </a:lvl9pPr>
          </a:lstStyle>
          <a:p>
            <a:pPr lvl="0" fontAlgn="base"/>
            <a:r>
              <a:rPr lang="zh-CN" altLang="en-US" sz="113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288925" y="755650"/>
            <a:ext cx="2539762" cy="21383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2932351" y="755650"/>
            <a:ext cx="2539762" cy="21383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396712" y="172522"/>
            <a:ext cx="4967526" cy="626329"/>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560627" y="840312"/>
            <a:ext cx="2302256" cy="389298"/>
          </a:xfrm>
        </p:spPr>
        <p:txBody>
          <a:bodyPr anchor="ctr"/>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560627" y="1259392"/>
            <a:ext cx="2302256"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2955751" y="840312"/>
            <a:ext cx="2313594" cy="389298"/>
          </a:xfrm>
        </p:spPr>
        <p:txBody>
          <a:bodyPr anchor="ctr"/>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2955751" y="1259392"/>
            <a:ext cx="2313594"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396712" y="172522"/>
            <a:ext cx="4967526" cy="626329"/>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560627" y="840312"/>
            <a:ext cx="2302256" cy="389298"/>
          </a:xfrm>
        </p:spPr>
        <p:txBody>
          <a:bodyPr anchor="ctr"/>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560627" y="1259392"/>
            <a:ext cx="2302256"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2955751" y="840312"/>
            <a:ext cx="2313594" cy="389298"/>
          </a:xfrm>
        </p:spPr>
        <p:txBody>
          <a:bodyPr anchor="ctr"/>
          <a:lstStyle>
            <a:lvl1pPr marL="0" indent="0">
              <a:buNone/>
              <a:defRPr sz="1325"/>
            </a:lvl1pPr>
            <a:lvl2pPr marL="215900" indent="0">
              <a:buNone/>
              <a:defRPr sz="1135"/>
            </a:lvl2pPr>
            <a:lvl3pPr marL="431800" indent="0">
              <a:buNone/>
              <a:defRPr sz="945"/>
            </a:lvl3pPr>
            <a:lvl4pPr marL="647700" indent="0">
              <a:buNone/>
              <a:defRPr sz="850"/>
            </a:lvl4pPr>
            <a:lvl5pPr marL="864235" indent="0">
              <a:buNone/>
              <a:defRPr sz="850"/>
            </a:lvl5pPr>
            <a:lvl6pPr marL="1080135" indent="0">
              <a:buNone/>
              <a:defRPr sz="850"/>
            </a:lvl6pPr>
            <a:lvl7pPr marL="1296035" indent="0">
              <a:buNone/>
              <a:defRPr sz="850"/>
            </a:lvl7pPr>
            <a:lvl8pPr marL="1511935" indent="0">
              <a:buNone/>
              <a:defRPr sz="850"/>
            </a:lvl8pPr>
            <a:lvl9pPr marL="1727835" indent="0">
              <a:buNone/>
              <a:defRPr sz="850"/>
            </a:lvl9pPr>
          </a:lstStyle>
          <a:p>
            <a:pPr lvl="0" fontAlgn="base"/>
            <a:r>
              <a:rPr lang="zh-CN" altLang="en-US" sz="1325"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2955751" y="1259392"/>
            <a:ext cx="2313594" cy="166522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B962C8B-B14F-4D97-AF65-F5344CB8AC3E}" type="datetime1">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9B71563-5573-4453-BFE1-07427EF4D828}" type="slidenum">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spd="med">
    <p:fade thruBlk="1"/>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fade thruBlk="1"/>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857572" cy="756095"/>
          </a:xfrm>
        </p:spPr>
        <p:txBody>
          <a:bodyPr anchor="b"/>
          <a:lstStyle>
            <a:lvl1pPr>
              <a:defRPr sz="1510"/>
            </a:lvl1pPr>
          </a:lstStyle>
          <a:p>
            <a:pPr fontAlgn="base"/>
            <a:r>
              <a:rPr lang="zh-CN" altLang="en-US" sz="1510" strike="noStrike" noProof="1" smtClean="0"/>
              <a:t>单击此处编辑母版标题样式</a:t>
            </a:r>
            <a:endParaRPr lang="zh-CN" altLang="en-US" strike="noStrike" noProof="1"/>
          </a:p>
        </p:txBody>
      </p:sp>
      <p:sp>
        <p:nvSpPr>
          <p:cNvPr id="3" name="内容占位符 2"/>
          <p:cNvSpPr>
            <a:spLocks noGrp="1"/>
          </p:cNvSpPr>
          <p:nvPr>
            <p:ph idx="1"/>
          </p:nvPr>
        </p:nvSpPr>
        <p:spPr>
          <a:xfrm>
            <a:off x="2448516" y="466558"/>
            <a:ext cx="2915722" cy="2302788"/>
          </a:xfrm>
        </p:spPr>
        <p:txBody>
          <a:bodyPr/>
          <a:lstStyle>
            <a:lvl1pPr>
              <a:defRPr sz="1510"/>
            </a:lvl1pPr>
            <a:lvl2pPr>
              <a:defRPr sz="1325"/>
            </a:lvl2pPr>
            <a:lvl3pPr>
              <a:defRPr sz="1135"/>
            </a:lvl3pPr>
            <a:lvl4pPr>
              <a:defRPr sz="945"/>
            </a:lvl4pPr>
            <a:lvl5pPr>
              <a:defRPr sz="945"/>
            </a:lvl5pPr>
            <a:lvl6pPr>
              <a:defRPr sz="945"/>
            </a:lvl6pPr>
            <a:lvl7pPr>
              <a:defRPr sz="945"/>
            </a:lvl7pPr>
            <a:lvl8pPr>
              <a:defRPr sz="945"/>
            </a:lvl8pPr>
            <a:lvl9pPr>
              <a:defRPr sz="945"/>
            </a:lvl9pPr>
          </a:lstStyle>
          <a:p>
            <a:pPr lvl="0" fontAlgn="base"/>
            <a:r>
              <a:rPr lang="zh-CN" altLang="en-US" sz="1510" strike="noStrike" noProof="1" smtClean="0"/>
              <a:t>单击此处编辑母版文本样式</a:t>
            </a:r>
            <a:endParaRPr lang="zh-CN" altLang="en-US" strike="noStrike" noProof="1" smtClean="0"/>
          </a:p>
          <a:p>
            <a:pPr lvl="1" fontAlgn="base"/>
            <a:r>
              <a:rPr lang="zh-CN" altLang="en-US" sz="1325" strike="noStrike" noProof="1" smtClean="0"/>
              <a:t>第二级</a:t>
            </a:r>
            <a:endParaRPr lang="zh-CN" altLang="en-US" strike="noStrike" noProof="1" smtClean="0"/>
          </a:p>
          <a:p>
            <a:pPr lvl="2" fontAlgn="base"/>
            <a:r>
              <a:rPr lang="zh-CN" altLang="en-US" sz="1135" strike="noStrike" noProof="1" smtClean="0"/>
              <a:t>第三级</a:t>
            </a:r>
            <a:endParaRPr lang="zh-CN" altLang="en-US" strike="noStrike" noProof="1" smtClean="0"/>
          </a:p>
          <a:p>
            <a:pPr lvl="3" fontAlgn="base"/>
            <a:r>
              <a:rPr lang="zh-CN" altLang="en-US" sz="945" strike="noStrike" noProof="1" smtClean="0"/>
              <a:t>第四级</a:t>
            </a:r>
            <a:endParaRPr lang="zh-CN" altLang="en-US" strike="noStrike" noProof="1" smtClean="0"/>
          </a:p>
          <a:p>
            <a:pPr lvl="4" fontAlgn="base"/>
            <a:r>
              <a:rPr lang="zh-CN" altLang="en-US" sz="945" strike="noStrike" noProof="1" smtClean="0"/>
              <a:t>第五级</a:t>
            </a:r>
            <a:endParaRPr lang="zh-CN" altLang="en-US" strike="noStrike" noProof="1"/>
          </a:p>
        </p:txBody>
      </p:sp>
      <p:sp>
        <p:nvSpPr>
          <p:cNvPr id="4" name="文本占位符 3"/>
          <p:cNvSpPr>
            <a:spLocks noGrp="1"/>
          </p:cNvSpPr>
          <p:nvPr>
            <p:ph type="body" sz="half" idx="2"/>
          </p:nvPr>
        </p:nvSpPr>
        <p:spPr>
          <a:xfrm>
            <a:off x="396712" y="972122"/>
            <a:ext cx="1857572" cy="1800975"/>
          </a:xfrm>
        </p:spPr>
        <p:txBody>
          <a:bodyPr/>
          <a:lstStyle>
            <a:lvl1pPr marL="0" indent="0">
              <a:buNone/>
              <a:defRPr sz="755"/>
            </a:lvl1pPr>
            <a:lvl2pPr marL="215900" indent="0">
              <a:buNone/>
              <a:defRPr sz="660"/>
            </a:lvl2pPr>
            <a:lvl3pPr marL="431800" indent="0">
              <a:buNone/>
              <a:defRPr sz="565"/>
            </a:lvl3pPr>
            <a:lvl4pPr marL="647700" indent="0">
              <a:buNone/>
              <a:defRPr sz="470"/>
            </a:lvl4pPr>
            <a:lvl5pPr marL="864235" indent="0">
              <a:buNone/>
              <a:defRPr sz="470"/>
            </a:lvl5pPr>
            <a:lvl6pPr marL="1080135" indent="0">
              <a:buNone/>
              <a:defRPr sz="470"/>
            </a:lvl6pPr>
            <a:lvl7pPr marL="1296035" indent="0">
              <a:buNone/>
              <a:defRPr sz="470"/>
            </a:lvl7pPr>
            <a:lvl8pPr marL="1511935" indent="0">
              <a:buNone/>
              <a:defRPr sz="470"/>
            </a:lvl8pPr>
            <a:lvl9pPr marL="1727835" indent="0">
              <a:buNone/>
              <a:defRPr sz="470"/>
            </a:lvl9pPr>
          </a:lstStyle>
          <a:p>
            <a:pPr lvl="0" fontAlgn="base"/>
            <a:r>
              <a:rPr lang="zh-CN" altLang="en-US" sz="75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967694" cy="756095"/>
          </a:xfrm>
        </p:spPr>
        <p:txBody>
          <a:bodyPr anchor="b"/>
          <a:lstStyle>
            <a:lvl1pPr>
              <a:defRPr sz="1510"/>
            </a:lvl1pPr>
          </a:lstStyle>
          <a:p>
            <a:pPr fontAlgn="base"/>
            <a:r>
              <a:rPr lang="zh-CN" altLang="en-US" sz="1510"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448516" y="216027"/>
            <a:ext cx="2915722" cy="2553319"/>
          </a:xfrm>
        </p:spPr>
        <p:txBody>
          <a:bodyPr vert="horz" wrap="square" lIns="50396" tIns="25198" rIns="50396" bIns="25198" numCol="1" anchor="t" anchorCtr="0" compatLnSpc="1"/>
          <a:lstStyle>
            <a:lvl1pPr marL="0" indent="0">
              <a:buNone/>
              <a:defRPr sz="1510"/>
            </a:lvl1pPr>
            <a:lvl2pPr marL="215900" indent="0">
              <a:buNone/>
              <a:defRPr sz="1325"/>
            </a:lvl2pPr>
            <a:lvl3pPr marL="431800" indent="0">
              <a:buNone/>
              <a:defRPr sz="1135"/>
            </a:lvl3pPr>
            <a:lvl4pPr marL="647700" indent="0">
              <a:buNone/>
              <a:defRPr sz="945"/>
            </a:lvl4pPr>
            <a:lvl5pPr marL="864235" indent="0">
              <a:buNone/>
              <a:defRPr sz="945"/>
            </a:lvl5pPr>
            <a:lvl6pPr marL="1080135" indent="0">
              <a:buNone/>
              <a:defRPr sz="945"/>
            </a:lvl6pPr>
            <a:lvl7pPr marL="1296035" indent="0">
              <a:buNone/>
              <a:defRPr sz="945"/>
            </a:lvl7pPr>
            <a:lvl8pPr marL="1511935" indent="0">
              <a:buNone/>
              <a:defRPr sz="945"/>
            </a:lvl8pPr>
            <a:lvl9pPr marL="1727835" indent="0">
              <a:buNone/>
              <a:defRPr sz="945"/>
            </a:lvl9pPr>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en-US" sz="1510" b="0" i="0" u="none" strike="noStrike" kern="1200" cap="none" spc="0" normalizeH="0" baseline="0" noProof="1">
              <a:ln>
                <a:noFill/>
              </a:ln>
              <a:solidFill>
                <a:srgbClr val="CF743D"/>
              </a:solidFill>
              <a:effectLst/>
              <a:uLnTx/>
              <a:uFillTx/>
              <a:latin typeface="+mn-lt"/>
              <a:ea typeface="+mn-ea"/>
              <a:cs typeface="+mn-cs"/>
              <a:sym typeface="MS PGothic" panose="020B0600070205080204" pitchFamily="34" charset="-128"/>
            </a:endParaRPr>
          </a:p>
        </p:txBody>
      </p:sp>
      <p:sp>
        <p:nvSpPr>
          <p:cNvPr id="4" name="文本占位符 3"/>
          <p:cNvSpPr>
            <a:spLocks noGrp="1"/>
          </p:cNvSpPr>
          <p:nvPr>
            <p:ph type="body" sz="half" idx="2"/>
          </p:nvPr>
        </p:nvSpPr>
        <p:spPr>
          <a:xfrm>
            <a:off x="396712" y="972122"/>
            <a:ext cx="1967694" cy="1800975"/>
          </a:xfrm>
        </p:spPr>
        <p:txBody>
          <a:bodyPr/>
          <a:lstStyle>
            <a:lvl1pPr marL="0" indent="0">
              <a:buNone/>
              <a:defRPr sz="945"/>
            </a:lvl1pPr>
            <a:lvl2pPr marL="215900" indent="0">
              <a:buNone/>
              <a:defRPr sz="850"/>
            </a:lvl2pPr>
            <a:lvl3pPr marL="431800" indent="0">
              <a:buNone/>
              <a:defRPr sz="755"/>
            </a:lvl3pPr>
            <a:lvl4pPr marL="647700" indent="0">
              <a:buNone/>
              <a:defRPr sz="660"/>
            </a:lvl4pPr>
            <a:lvl5pPr marL="864235" indent="0">
              <a:buNone/>
              <a:defRPr sz="660"/>
            </a:lvl5pPr>
            <a:lvl6pPr marL="1080135" indent="0">
              <a:buNone/>
              <a:defRPr sz="660"/>
            </a:lvl6pPr>
            <a:lvl7pPr marL="1296035" indent="0">
              <a:buNone/>
              <a:defRPr sz="660"/>
            </a:lvl7pPr>
            <a:lvl8pPr marL="1511935" indent="0">
              <a:buNone/>
              <a:defRPr sz="660"/>
            </a:lvl8pPr>
            <a:lvl9pPr marL="1727835" indent="0">
              <a:buNone/>
              <a:defRPr sz="660"/>
            </a:lvl9pPr>
          </a:lstStyle>
          <a:p>
            <a:pPr lvl="0" fontAlgn="base"/>
            <a:r>
              <a:rPr lang="zh-CN" altLang="en-US" sz="945" strike="noStrike" noProof="1" smtClean="0"/>
              <a:t>单击此处编辑母版文本样式</a:t>
            </a:r>
            <a:endParaRPr lang="zh-CN" altLang="en-US" strike="noStrike" noProof="1" smtClean="0"/>
          </a:p>
        </p:txBody>
      </p:sp>
    </p:spTree>
  </p:cSld>
  <p:clrMapOvr>
    <a:masterClrMapping/>
  </p:clrMapOvr>
  <p:transition spd="med">
    <p:fade thruBlk="1"/>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4176316" y="130175"/>
            <a:ext cx="1295797" cy="2763838"/>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288925" y="130175"/>
            <a:ext cx="3812272" cy="2763838"/>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B962C8B-B14F-4D97-AF65-F5344CB8AC3E}" type="datetime1">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9B71563-5573-4453-BFE1-07427EF4D828}" type="slidenum">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B962C8B-B14F-4D97-AF65-F5344CB8AC3E}" type="datetime1">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9B71563-5573-4453-BFE1-07427EF4D828}" type="slidenum">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857572" cy="756095"/>
          </a:xfrm>
        </p:spPr>
        <p:txBody>
          <a:bodyPr anchor="b"/>
          <a:lstStyle>
            <a:lvl1pPr>
              <a:defRPr sz="1510"/>
            </a:lvl1pPr>
          </a:lstStyle>
          <a:p>
            <a:pPr fontAlgn="base"/>
            <a:r>
              <a:rPr lang="zh-CN" altLang="en-US" sz="1510" strike="noStrike" noProof="1" smtClean="0"/>
              <a:t>单击此处编辑母版标题样式</a:t>
            </a:r>
            <a:endParaRPr lang="zh-CN" altLang="en-US" strike="noStrike" noProof="1"/>
          </a:p>
        </p:txBody>
      </p:sp>
      <p:sp>
        <p:nvSpPr>
          <p:cNvPr id="3" name="内容占位符 2"/>
          <p:cNvSpPr>
            <a:spLocks noGrp="1"/>
          </p:cNvSpPr>
          <p:nvPr>
            <p:ph idx="1"/>
          </p:nvPr>
        </p:nvSpPr>
        <p:spPr>
          <a:xfrm>
            <a:off x="2448516" y="466558"/>
            <a:ext cx="2915722" cy="2302788"/>
          </a:xfrm>
        </p:spPr>
        <p:txBody>
          <a:bodyPr/>
          <a:lstStyle>
            <a:lvl1pPr>
              <a:defRPr sz="1510"/>
            </a:lvl1pPr>
            <a:lvl2pPr>
              <a:defRPr sz="1325"/>
            </a:lvl2pPr>
            <a:lvl3pPr>
              <a:defRPr sz="1135"/>
            </a:lvl3pPr>
            <a:lvl4pPr>
              <a:defRPr sz="945"/>
            </a:lvl4pPr>
            <a:lvl5pPr>
              <a:defRPr sz="945"/>
            </a:lvl5pPr>
            <a:lvl6pPr>
              <a:defRPr sz="945"/>
            </a:lvl6pPr>
            <a:lvl7pPr>
              <a:defRPr sz="945"/>
            </a:lvl7pPr>
            <a:lvl8pPr>
              <a:defRPr sz="945"/>
            </a:lvl8pPr>
            <a:lvl9pPr>
              <a:defRPr sz="945"/>
            </a:lvl9pPr>
          </a:lstStyle>
          <a:p>
            <a:pPr lvl="0" fontAlgn="base"/>
            <a:r>
              <a:rPr lang="zh-CN" altLang="en-US" sz="1510" strike="noStrike" noProof="1" smtClean="0"/>
              <a:t>单击此处编辑母版文本样式</a:t>
            </a:r>
            <a:endParaRPr lang="zh-CN" altLang="en-US" strike="noStrike" noProof="1" smtClean="0"/>
          </a:p>
          <a:p>
            <a:pPr lvl="1" fontAlgn="base"/>
            <a:r>
              <a:rPr lang="zh-CN" altLang="en-US" sz="1325" strike="noStrike" noProof="1" smtClean="0"/>
              <a:t>第二级</a:t>
            </a:r>
            <a:endParaRPr lang="zh-CN" altLang="en-US" strike="noStrike" noProof="1" smtClean="0"/>
          </a:p>
          <a:p>
            <a:pPr lvl="2" fontAlgn="base"/>
            <a:r>
              <a:rPr lang="zh-CN" altLang="en-US" sz="1135" strike="noStrike" noProof="1" smtClean="0"/>
              <a:t>第三级</a:t>
            </a:r>
            <a:endParaRPr lang="zh-CN" altLang="en-US" strike="noStrike" noProof="1" smtClean="0"/>
          </a:p>
          <a:p>
            <a:pPr lvl="3" fontAlgn="base"/>
            <a:r>
              <a:rPr lang="zh-CN" altLang="en-US" sz="945" strike="noStrike" noProof="1" smtClean="0"/>
              <a:t>第四级</a:t>
            </a:r>
            <a:endParaRPr lang="zh-CN" altLang="en-US" strike="noStrike" noProof="1" smtClean="0"/>
          </a:p>
          <a:p>
            <a:pPr lvl="4" fontAlgn="base"/>
            <a:r>
              <a:rPr lang="zh-CN" altLang="en-US" sz="945" strike="noStrike" noProof="1" smtClean="0"/>
              <a:t>第五级</a:t>
            </a:r>
            <a:endParaRPr lang="zh-CN" altLang="en-US" strike="noStrike" noProof="1"/>
          </a:p>
        </p:txBody>
      </p:sp>
      <p:sp>
        <p:nvSpPr>
          <p:cNvPr id="4" name="文本占位符 3"/>
          <p:cNvSpPr>
            <a:spLocks noGrp="1"/>
          </p:cNvSpPr>
          <p:nvPr>
            <p:ph type="body" sz="half" idx="2"/>
          </p:nvPr>
        </p:nvSpPr>
        <p:spPr>
          <a:xfrm>
            <a:off x="396712" y="972122"/>
            <a:ext cx="1857572" cy="1800975"/>
          </a:xfrm>
        </p:spPr>
        <p:txBody>
          <a:bodyPr/>
          <a:lstStyle>
            <a:lvl1pPr marL="0" indent="0">
              <a:buNone/>
              <a:defRPr sz="755"/>
            </a:lvl1pPr>
            <a:lvl2pPr marL="215900" indent="0">
              <a:buNone/>
              <a:defRPr sz="660"/>
            </a:lvl2pPr>
            <a:lvl3pPr marL="431800" indent="0">
              <a:buNone/>
              <a:defRPr sz="565"/>
            </a:lvl3pPr>
            <a:lvl4pPr marL="647700" indent="0">
              <a:buNone/>
              <a:defRPr sz="470"/>
            </a:lvl4pPr>
            <a:lvl5pPr marL="864235" indent="0">
              <a:buNone/>
              <a:defRPr sz="470"/>
            </a:lvl5pPr>
            <a:lvl6pPr marL="1080135" indent="0">
              <a:buNone/>
              <a:defRPr sz="470"/>
            </a:lvl6pPr>
            <a:lvl7pPr marL="1296035" indent="0">
              <a:buNone/>
              <a:defRPr sz="470"/>
            </a:lvl7pPr>
            <a:lvl8pPr marL="1511935" indent="0">
              <a:buNone/>
              <a:defRPr sz="470"/>
            </a:lvl8pPr>
            <a:lvl9pPr marL="1727835" indent="0">
              <a:buNone/>
              <a:defRPr sz="470"/>
            </a:lvl9pPr>
          </a:lstStyle>
          <a:p>
            <a:pPr lvl="0" fontAlgn="base"/>
            <a:r>
              <a:rPr lang="zh-CN" altLang="en-US" sz="755"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B962C8B-B14F-4D97-AF65-F5344CB8AC3E}" type="datetime1">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9B71563-5573-4453-BFE1-07427EF4D828}" type="slidenum">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6712" y="216027"/>
            <a:ext cx="1967694" cy="756095"/>
          </a:xfrm>
        </p:spPr>
        <p:txBody>
          <a:bodyPr anchor="b"/>
          <a:lstStyle>
            <a:lvl1pPr>
              <a:defRPr sz="1510"/>
            </a:lvl1pPr>
          </a:lstStyle>
          <a:p>
            <a:pPr fontAlgn="base"/>
            <a:r>
              <a:rPr lang="zh-CN" altLang="en-US" sz="1510"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448516" y="216027"/>
            <a:ext cx="2915722" cy="2553319"/>
          </a:xfrm>
        </p:spPr>
        <p:txBody>
          <a:bodyPr vert="horz" wrap="square" lIns="50396" tIns="25198" rIns="50396" bIns="25198" numCol="1" anchor="t" anchorCtr="0" compatLnSpc="1"/>
          <a:lstStyle>
            <a:lvl1pPr marL="0" indent="0">
              <a:buNone/>
              <a:defRPr sz="1510"/>
            </a:lvl1pPr>
            <a:lvl2pPr marL="215900" indent="0">
              <a:buNone/>
              <a:defRPr sz="1325"/>
            </a:lvl2pPr>
            <a:lvl3pPr marL="431800" indent="0">
              <a:buNone/>
              <a:defRPr sz="1135"/>
            </a:lvl3pPr>
            <a:lvl4pPr marL="647700" indent="0">
              <a:buNone/>
              <a:defRPr sz="945"/>
            </a:lvl4pPr>
            <a:lvl5pPr marL="864235" indent="0">
              <a:buNone/>
              <a:defRPr sz="945"/>
            </a:lvl5pPr>
            <a:lvl6pPr marL="1080135" indent="0">
              <a:buNone/>
              <a:defRPr sz="945"/>
            </a:lvl6pPr>
            <a:lvl7pPr marL="1296035" indent="0">
              <a:buNone/>
              <a:defRPr sz="945"/>
            </a:lvl7pPr>
            <a:lvl8pPr marL="1511935" indent="0">
              <a:buNone/>
              <a:defRPr sz="945"/>
            </a:lvl8pPr>
            <a:lvl9pPr marL="1727835" indent="0">
              <a:buNone/>
              <a:defRPr sz="945"/>
            </a:lvl9pPr>
          </a:lstStyle>
          <a:p>
            <a:pPr marL="0" marR="0" lvl="0" indent="0" algn="l" defTabSz="504825" rtl="0" eaLnBrk="1" fontAlgn="base" latinLnBrk="0" hangingPunct="1">
              <a:lnSpc>
                <a:spcPct val="120000"/>
              </a:lnSpc>
              <a:spcBef>
                <a:spcPts val="1000"/>
              </a:spcBef>
              <a:spcAft>
                <a:spcPct val="0"/>
              </a:spcAft>
              <a:buClrTx/>
              <a:buSzPct val="75000"/>
              <a:buFont typeface="Arial" panose="020B0604020202020204" pitchFamily="34" charset="0"/>
              <a:buNone/>
              <a:defRPr/>
            </a:pPr>
            <a:endParaRPr kumimoji="0" lang="zh-CN" altLang="en-US" sz="1510" b="0" i="0" u="none" strike="noStrike" kern="1200" cap="none" spc="0" normalizeH="0" baseline="0" noProof="1">
              <a:ln>
                <a:noFill/>
              </a:ln>
              <a:solidFill>
                <a:srgbClr val="262626"/>
              </a:solidFill>
              <a:effectLst/>
              <a:uLnTx/>
              <a:uFillTx/>
              <a:latin typeface="+mn-lt"/>
              <a:ea typeface="+mn-ea"/>
              <a:cs typeface="+mn-cs"/>
              <a:sym typeface="Calibri" panose="020F0502020204030204" pitchFamily="34" charset="0"/>
            </a:endParaRPr>
          </a:p>
        </p:txBody>
      </p:sp>
      <p:sp>
        <p:nvSpPr>
          <p:cNvPr id="4" name="文本占位符 3"/>
          <p:cNvSpPr>
            <a:spLocks noGrp="1"/>
          </p:cNvSpPr>
          <p:nvPr>
            <p:ph type="body" sz="half" idx="2"/>
          </p:nvPr>
        </p:nvSpPr>
        <p:spPr>
          <a:xfrm>
            <a:off x="396712" y="972122"/>
            <a:ext cx="1967694" cy="1800975"/>
          </a:xfrm>
        </p:spPr>
        <p:txBody>
          <a:bodyPr/>
          <a:lstStyle>
            <a:lvl1pPr marL="0" indent="0">
              <a:buNone/>
              <a:defRPr sz="945"/>
            </a:lvl1pPr>
            <a:lvl2pPr marL="215900" indent="0">
              <a:buNone/>
              <a:defRPr sz="850"/>
            </a:lvl2pPr>
            <a:lvl3pPr marL="431800" indent="0">
              <a:buNone/>
              <a:defRPr sz="755"/>
            </a:lvl3pPr>
            <a:lvl4pPr marL="647700" indent="0">
              <a:buNone/>
              <a:defRPr sz="660"/>
            </a:lvl4pPr>
            <a:lvl5pPr marL="864235" indent="0">
              <a:buNone/>
              <a:defRPr sz="660"/>
            </a:lvl5pPr>
            <a:lvl6pPr marL="1080135" indent="0">
              <a:buNone/>
              <a:defRPr sz="660"/>
            </a:lvl6pPr>
            <a:lvl7pPr marL="1296035" indent="0">
              <a:buNone/>
              <a:defRPr sz="660"/>
            </a:lvl7pPr>
            <a:lvl8pPr marL="1511935" indent="0">
              <a:buNone/>
              <a:defRPr sz="660"/>
            </a:lvl8pPr>
            <a:lvl9pPr marL="1727835" indent="0">
              <a:buNone/>
              <a:defRPr sz="660"/>
            </a:lvl9pPr>
          </a:lstStyle>
          <a:p>
            <a:pPr lvl="0" fontAlgn="base"/>
            <a:r>
              <a:rPr lang="zh-CN" altLang="en-US" sz="945"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B962C8B-B14F-4D97-AF65-F5344CB8AC3E}" type="datetime1">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9B71563-5573-4453-BFE1-07427EF4D828}" type="slidenum">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2.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3" Type="http://schemas.openxmlformats.org/officeDocument/2006/relationships/theme" Target="../theme/theme4.xml"/><Relationship Id="rId12" Type="http://schemas.openxmlformats.org/officeDocument/2006/relationships/image" Target="../media/image2.jpe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3" Type="http://schemas.openxmlformats.org/officeDocument/2006/relationships/theme" Target="../theme/theme5.xml"/><Relationship Id="rId12" Type="http://schemas.openxmlformats.org/officeDocument/2006/relationships/image" Target="../media/image2.jpeg"/><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396875" y="173038"/>
            <a:ext cx="4965700" cy="625475"/>
          </a:xfrm>
          <a:prstGeom prst="rect">
            <a:avLst/>
          </a:prstGeom>
          <a:noFill/>
          <a:ln w="9525">
            <a:noFill/>
          </a:ln>
        </p:spPr>
        <p:txBody>
          <a:bodyPr lIns="50396" tIns="25198" rIns="50396" bIns="25198" anchor="ctr"/>
          <a:p>
            <a:pPr lvl="0" indent="-504825"/>
            <a:r>
              <a:rPr lang="zh-CN" altLang="en-US" dirty="0"/>
              <a:t>单击此处编辑母版标题样式</a:t>
            </a:r>
            <a:endParaRPr lang="zh-CN" altLang="en-US" dirty="0"/>
          </a:p>
        </p:txBody>
      </p:sp>
      <p:sp>
        <p:nvSpPr>
          <p:cNvPr id="1027" name="文本占位符 2"/>
          <p:cNvSpPr>
            <a:spLocks noGrp="1"/>
          </p:cNvSpPr>
          <p:nvPr>
            <p:ph type="body"/>
          </p:nvPr>
        </p:nvSpPr>
        <p:spPr>
          <a:xfrm>
            <a:off x="396875" y="862013"/>
            <a:ext cx="4965700" cy="2055812"/>
          </a:xfrm>
          <a:prstGeom prst="rect">
            <a:avLst/>
          </a:prstGeom>
          <a:noFill/>
          <a:ln w="9525">
            <a:noFill/>
          </a:ln>
        </p:spPr>
        <p:txBody>
          <a:bodyPr lIns="50396" tIns="25198" rIns="50396" bIns="25198" anchor="t"/>
          <a:p>
            <a:pPr lvl="0" indent="-125730"/>
            <a:r>
              <a:rPr lang="zh-CN" altLang="en-US" dirty="0"/>
              <a:t>单击此处编辑母版文本样式</a:t>
            </a:r>
            <a:endParaRPr lang="zh-CN" altLang="en-US" dirty="0"/>
          </a:p>
          <a:p>
            <a:pPr lvl="1" indent="-125095"/>
            <a:r>
              <a:rPr lang="zh-CN" altLang="en-US" dirty="0"/>
              <a:t>第二级</a:t>
            </a:r>
            <a:endParaRPr lang="zh-CN" altLang="en-US" dirty="0"/>
          </a:p>
          <a:p>
            <a:pPr lvl="2" indent="-125095"/>
            <a:r>
              <a:rPr lang="zh-CN" altLang="en-US" dirty="0"/>
              <a:t>第三级</a:t>
            </a:r>
            <a:endParaRPr lang="zh-CN" altLang="en-US" dirty="0"/>
          </a:p>
          <a:p>
            <a:pPr lvl="3" indent="-125730"/>
            <a:r>
              <a:rPr lang="zh-CN" altLang="en-US" dirty="0"/>
              <a:t>第四级</a:t>
            </a:r>
            <a:endParaRPr lang="zh-CN" altLang="en-US" dirty="0"/>
          </a:p>
          <a:p>
            <a:pPr lvl="4" indent="-123825"/>
            <a:r>
              <a:rPr lang="zh-CN" altLang="en-US" dirty="0"/>
              <a:t>第五级</a:t>
            </a:r>
            <a:endParaRPr lang="zh-CN" altLang="en-US" dirty="0"/>
          </a:p>
        </p:txBody>
      </p:sp>
      <p:sp>
        <p:nvSpPr>
          <p:cNvPr id="1028" name="日期占位符 3"/>
          <p:cNvSpPr>
            <a:spLocks noGrp="1"/>
          </p:cNvSpPr>
          <p:nvPr>
            <p:ph type="dt" sz="half" idx="2"/>
          </p:nvPr>
        </p:nvSpPr>
        <p:spPr>
          <a:xfrm>
            <a:off x="396875" y="3003550"/>
            <a:ext cx="1295400" cy="171450"/>
          </a:xfrm>
          <a:prstGeom prst="rect">
            <a:avLst/>
          </a:prstGeom>
          <a:noFill/>
          <a:ln w="9525">
            <a:noFill/>
          </a:ln>
        </p:spPr>
        <p:txBody>
          <a:bodyPr vert="horz" lIns="50396" tIns="25198" rIns="50396" bIns="25198" anchor="ctr"/>
          <a:lstStyle>
            <a:lvl1pPr algn="l">
              <a:defRPr sz="600" noProof="1" dirty="0">
                <a:solidFill>
                  <a:srgbClr val="898989"/>
                </a:solidFill>
                <a:latin typeface="微软雅黑 Light" panose="020B0502040204020203" charset="-122"/>
                <a:ea typeface="微软雅黑 Light" panose="020B0502040204020203" charset="-122"/>
                <a:sym typeface="微软雅黑 Light" panose="020B0502040204020203"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B962C8B-B14F-4D97-AF65-F5344CB8AC3E}" type="datetime1">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1029" name="页脚占位符 4"/>
          <p:cNvSpPr>
            <a:spLocks noGrp="1"/>
          </p:cNvSpPr>
          <p:nvPr>
            <p:ph type="ftr" sz="quarter" idx="3"/>
          </p:nvPr>
        </p:nvSpPr>
        <p:spPr>
          <a:xfrm>
            <a:off x="1908175" y="3003550"/>
            <a:ext cx="1943100" cy="171450"/>
          </a:xfrm>
          <a:prstGeom prst="rect">
            <a:avLst/>
          </a:prstGeom>
          <a:noFill/>
          <a:ln w="9525">
            <a:noFill/>
          </a:ln>
        </p:spPr>
        <p:txBody>
          <a:bodyPr vert="horz" lIns="50396" tIns="25198" rIns="50396" bIns="25198" anchor="ctr"/>
          <a:lstStyle>
            <a:lvl1pPr algn="ctr">
              <a:defRPr sz="600" noProof="1">
                <a:solidFill>
                  <a:srgbClr val="898989"/>
                </a:solidFill>
                <a:latin typeface="微软雅黑 Light" panose="020B0502040204020203" charset="-122"/>
                <a:ea typeface="微软雅黑 Light" panose="020B0502040204020203" charset="-122"/>
                <a:sym typeface="微软雅黑 Light" panose="020B0502040204020203"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
        <p:nvSpPr>
          <p:cNvPr id="1030" name="灯片编号占位符 5"/>
          <p:cNvSpPr>
            <a:spLocks noGrp="1"/>
          </p:cNvSpPr>
          <p:nvPr>
            <p:ph type="sldNum" sz="quarter" idx="4"/>
          </p:nvPr>
        </p:nvSpPr>
        <p:spPr>
          <a:xfrm>
            <a:off x="4067175" y="3003550"/>
            <a:ext cx="1295400" cy="171450"/>
          </a:xfrm>
          <a:prstGeom prst="rect">
            <a:avLst/>
          </a:prstGeom>
          <a:noFill/>
          <a:ln w="9525">
            <a:noFill/>
          </a:ln>
        </p:spPr>
        <p:txBody>
          <a:bodyPr vert="horz" lIns="50396" tIns="25198" rIns="50396" bIns="25198" anchor="ctr"/>
          <a:lstStyle>
            <a:lvl1pPr algn="r">
              <a:defRPr sz="600" noProof="1" dirty="0">
                <a:solidFill>
                  <a:srgbClr val="898989"/>
                </a:solidFill>
                <a:latin typeface="微软雅黑 Light" panose="020B0502040204020203" charset="-122"/>
                <a:ea typeface="微软雅黑 Light" panose="020B0502040204020203" charset="-122"/>
                <a:sym typeface="微软雅黑 Light" panose="020B0502040204020203"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9B71563-5573-4453-BFE1-07427EF4D828}" type="slidenum">
              <a:rPr kumimoji="0" lang="zh-CN" altLang="en-US" sz="600" b="0" i="0" u="none" strike="noStrike" kern="1200" cap="none" spc="0" normalizeH="0" baseline="0" noProof="1" dirty="0">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rPr>
            </a:fld>
            <a:endParaRPr kumimoji="0" lang="zh-CN" altLang="en-US" sz="600" b="0" i="0" u="none" strike="noStrike" kern="1200" cap="none" spc="0" normalizeH="0" baseline="0" noProof="1">
              <a:ln>
                <a:noFill/>
              </a:ln>
              <a:solidFill>
                <a:srgbClr val="898989"/>
              </a:solidFill>
              <a:effectLst/>
              <a:uLnTx/>
              <a:uFillTx/>
              <a:latin typeface="微软雅黑 Light" panose="020B0502040204020203" charset="-122"/>
              <a:ea typeface="微软雅黑 Light" panose="020B0502040204020203" charset="-122"/>
              <a:cs typeface="+mn-cs"/>
              <a:sym typeface="微软雅黑 Light" panose="020B0502040204020203"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504825" indent="-504825" algn="l" rtl="0" fontAlgn="base">
        <a:lnSpc>
          <a:spcPct val="90000"/>
        </a:lnSpc>
        <a:spcBef>
          <a:spcPct val="0"/>
        </a:spcBef>
        <a:spcAft>
          <a:spcPct val="0"/>
        </a:spcAft>
        <a:buFont typeface="Arial" panose="020B0604020202020204" pitchFamily="34" charset="0"/>
        <a:defRPr sz="2200" kern="1200">
          <a:solidFill>
            <a:srgbClr val="202020"/>
          </a:solidFill>
          <a:latin typeface="+mj-lt"/>
          <a:ea typeface="+mj-ea"/>
          <a:cs typeface="+mj-cs"/>
          <a:sym typeface="Calibri Light" panose="020F0302020204030204" pitchFamily="34" charset="0"/>
        </a:defRPr>
      </a:lvl1pPr>
      <a:lvl2pPr marL="504825" indent="-504825" algn="l" rtl="0" fontAlgn="base">
        <a:lnSpc>
          <a:spcPct val="90000"/>
        </a:lnSpc>
        <a:spcBef>
          <a:spcPct val="0"/>
        </a:spcBef>
        <a:spcAft>
          <a:spcPct val="0"/>
        </a:spcAft>
        <a:buFont typeface="Arial" panose="020B0604020202020204" pitchFamily="34" charset="0"/>
        <a:defRPr sz="2200">
          <a:solidFill>
            <a:srgbClr val="202020"/>
          </a:solidFill>
          <a:latin typeface="微软雅黑" panose="020B0503020204020204" pitchFamily="34" charset="-122"/>
          <a:ea typeface="微软雅黑" panose="020B0503020204020204" pitchFamily="34" charset="-122"/>
          <a:sym typeface="Calibri Light" panose="020F0302020204030204" pitchFamily="34" charset="0"/>
        </a:defRPr>
      </a:lvl2pPr>
      <a:lvl3pPr marL="504825" indent="-504825" algn="l" rtl="0" fontAlgn="base">
        <a:lnSpc>
          <a:spcPct val="90000"/>
        </a:lnSpc>
        <a:spcBef>
          <a:spcPct val="0"/>
        </a:spcBef>
        <a:spcAft>
          <a:spcPct val="0"/>
        </a:spcAft>
        <a:buFont typeface="Arial" panose="020B0604020202020204" pitchFamily="34" charset="0"/>
        <a:defRPr sz="2200">
          <a:solidFill>
            <a:srgbClr val="202020"/>
          </a:solidFill>
          <a:latin typeface="微软雅黑" panose="020B0503020204020204" pitchFamily="34" charset="-122"/>
          <a:ea typeface="微软雅黑" panose="020B0503020204020204" pitchFamily="34" charset="-122"/>
          <a:sym typeface="Calibri Light" panose="020F0302020204030204" pitchFamily="34" charset="0"/>
        </a:defRPr>
      </a:lvl3pPr>
      <a:lvl4pPr marL="504825" indent="-504825" algn="l" rtl="0" fontAlgn="base">
        <a:lnSpc>
          <a:spcPct val="90000"/>
        </a:lnSpc>
        <a:spcBef>
          <a:spcPct val="0"/>
        </a:spcBef>
        <a:spcAft>
          <a:spcPct val="0"/>
        </a:spcAft>
        <a:buFont typeface="Arial" panose="020B0604020202020204" pitchFamily="34" charset="0"/>
        <a:defRPr sz="2200">
          <a:solidFill>
            <a:srgbClr val="202020"/>
          </a:solidFill>
          <a:latin typeface="微软雅黑" panose="020B0503020204020204" pitchFamily="34" charset="-122"/>
          <a:ea typeface="微软雅黑" panose="020B0503020204020204" pitchFamily="34" charset="-122"/>
          <a:sym typeface="Calibri Light" panose="020F0302020204030204" pitchFamily="34" charset="0"/>
        </a:defRPr>
      </a:lvl4pPr>
      <a:lvl5pPr marL="504825" indent="-504825" algn="l" rtl="0" fontAlgn="base">
        <a:lnSpc>
          <a:spcPct val="90000"/>
        </a:lnSpc>
        <a:spcBef>
          <a:spcPct val="0"/>
        </a:spcBef>
        <a:spcAft>
          <a:spcPct val="0"/>
        </a:spcAft>
        <a:buFont typeface="Arial" panose="020B0604020202020204" pitchFamily="34" charset="0"/>
        <a:defRPr sz="2200">
          <a:solidFill>
            <a:srgbClr val="202020"/>
          </a:solidFill>
          <a:latin typeface="微软雅黑" panose="020B0503020204020204" pitchFamily="34" charset="-122"/>
          <a:ea typeface="微软雅黑" panose="020B0503020204020204" pitchFamily="34" charset="-122"/>
          <a:sym typeface="Calibri Light" panose="020F0302020204030204" pitchFamily="34" charset="0"/>
        </a:defRPr>
      </a:lvl5pPr>
      <a:lvl6pPr marL="962025" indent="-504825" algn="l" rtl="0" fontAlgn="base">
        <a:lnSpc>
          <a:spcPct val="90000"/>
        </a:lnSpc>
        <a:spcBef>
          <a:spcPct val="0"/>
        </a:spcBef>
        <a:spcAft>
          <a:spcPct val="0"/>
        </a:spcAft>
        <a:buFont typeface="Arial" panose="020B0604020202020204" pitchFamily="34" charset="0"/>
        <a:defRPr sz="2200">
          <a:solidFill>
            <a:srgbClr val="202020"/>
          </a:solidFill>
          <a:latin typeface="微软雅黑" panose="020B0503020204020204" pitchFamily="34" charset="-122"/>
          <a:ea typeface="微软雅黑" panose="020B0503020204020204" pitchFamily="34" charset="-122"/>
          <a:sym typeface="Calibri Light" panose="020F0302020204030204" pitchFamily="34" charset="0"/>
        </a:defRPr>
      </a:lvl6pPr>
      <a:lvl7pPr marL="1419225" indent="-504825" algn="l" rtl="0" fontAlgn="base">
        <a:lnSpc>
          <a:spcPct val="90000"/>
        </a:lnSpc>
        <a:spcBef>
          <a:spcPct val="0"/>
        </a:spcBef>
        <a:spcAft>
          <a:spcPct val="0"/>
        </a:spcAft>
        <a:buFont typeface="Arial" panose="020B0604020202020204" pitchFamily="34" charset="0"/>
        <a:defRPr sz="2200">
          <a:solidFill>
            <a:srgbClr val="202020"/>
          </a:solidFill>
          <a:latin typeface="微软雅黑" panose="020B0503020204020204" pitchFamily="34" charset="-122"/>
          <a:ea typeface="微软雅黑" panose="020B0503020204020204" pitchFamily="34" charset="-122"/>
          <a:sym typeface="Calibri Light" panose="020F0302020204030204" pitchFamily="34" charset="0"/>
        </a:defRPr>
      </a:lvl7pPr>
      <a:lvl8pPr marL="1876425" indent="-504825" algn="l" rtl="0" fontAlgn="base">
        <a:lnSpc>
          <a:spcPct val="90000"/>
        </a:lnSpc>
        <a:spcBef>
          <a:spcPct val="0"/>
        </a:spcBef>
        <a:spcAft>
          <a:spcPct val="0"/>
        </a:spcAft>
        <a:buFont typeface="Arial" panose="020B0604020202020204" pitchFamily="34" charset="0"/>
        <a:defRPr sz="2200">
          <a:solidFill>
            <a:srgbClr val="202020"/>
          </a:solidFill>
          <a:latin typeface="微软雅黑" panose="020B0503020204020204" pitchFamily="34" charset="-122"/>
          <a:ea typeface="微软雅黑" panose="020B0503020204020204" pitchFamily="34" charset="-122"/>
          <a:sym typeface="Calibri Light" panose="020F0302020204030204" pitchFamily="34" charset="0"/>
        </a:defRPr>
      </a:lvl8pPr>
      <a:lvl9pPr marL="2333625" indent="-504825" algn="l" rtl="0" fontAlgn="base">
        <a:lnSpc>
          <a:spcPct val="90000"/>
        </a:lnSpc>
        <a:spcBef>
          <a:spcPct val="0"/>
        </a:spcBef>
        <a:spcAft>
          <a:spcPct val="0"/>
        </a:spcAft>
        <a:buFont typeface="Arial" panose="020B0604020202020204" pitchFamily="34" charset="0"/>
        <a:defRPr sz="2200">
          <a:solidFill>
            <a:srgbClr val="202020"/>
          </a:solidFill>
          <a:latin typeface="微软雅黑" panose="020B0503020204020204" pitchFamily="34" charset="-122"/>
          <a:ea typeface="微软雅黑" panose="020B0503020204020204" pitchFamily="34" charset="-122"/>
          <a:sym typeface="Calibri Light" panose="020F0302020204030204" pitchFamily="34" charset="0"/>
        </a:defRPr>
      </a:lvl9pPr>
    </p:titleStyle>
    <p:bodyStyle>
      <a:lvl1pPr marL="125730" indent="-125730" algn="l" defTabSz="504825" rtl="0" fontAlgn="base">
        <a:lnSpc>
          <a:spcPct val="120000"/>
        </a:lnSpc>
        <a:spcBef>
          <a:spcPts val="1000"/>
        </a:spcBef>
        <a:spcAft>
          <a:spcPct val="0"/>
        </a:spcAft>
        <a:buSzPct val="75000"/>
        <a:buFont typeface="Arial" panose="020B0604020202020204" pitchFamily="34" charset="0"/>
        <a:buChar char="•"/>
        <a:defRPr sz="1500" kern="1200">
          <a:solidFill>
            <a:srgbClr val="262626"/>
          </a:solidFill>
          <a:latin typeface="+mn-lt"/>
          <a:ea typeface="+mn-ea"/>
          <a:cs typeface="+mn-cs"/>
          <a:sym typeface="Calibri" panose="020F0502020204030204" pitchFamily="34" charset="0"/>
        </a:defRPr>
      </a:lvl1pPr>
      <a:lvl2pPr marL="317500" lvl="1" indent="-125730" algn="l" rtl="0" fontAlgn="base">
        <a:lnSpc>
          <a:spcPct val="120000"/>
        </a:lnSpc>
        <a:spcBef>
          <a:spcPts val="500"/>
        </a:spcBef>
        <a:spcAft>
          <a:spcPct val="0"/>
        </a:spcAft>
        <a:buSzPct val="75000"/>
        <a:buFont typeface="Arial" panose="020B0604020202020204" pitchFamily="34" charset="0"/>
        <a:buChar char="•"/>
        <a:defRPr sz="1200" kern="1200">
          <a:solidFill>
            <a:srgbClr val="3F3F3F"/>
          </a:solidFill>
          <a:latin typeface="微软雅黑" panose="020B0503020204020204" pitchFamily="34" charset="-122"/>
          <a:ea typeface="微软雅黑" panose="020B0503020204020204" pitchFamily="34" charset="-122"/>
          <a:cs typeface="+mn-cs"/>
          <a:sym typeface="Calibri" panose="020F0502020204030204" pitchFamily="34" charset="0"/>
        </a:defRPr>
      </a:lvl2pPr>
      <a:lvl3pPr marL="555625" lvl="2" indent="-125730" algn="l" rtl="0" fontAlgn="base">
        <a:lnSpc>
          <a:spcPct val="120000"/>
        </a:lnSpc>
        <a:spcBef>
          <a:spcPts val="500"/>
        </a:spcBef>
        <a:spcAft>
          <a:spcPct val="0"/>
        </a:spcAft>
        <a:buSzPct val="75000"/>
        <a:buFont typeface="Arial" panose="020B0604020202020204" pitchFamily="34" charset="0"/>
        <a:buChar char="‒"/>
        <a:defRPr sz="1100" kern="1200">
          <a:solidFill>
            <a:srgbClr val="595959"/>
          </a:solidFill>
          <a:latin typeface="微软雅黑" panose="020B0503020204020204" pitchFamily="34" charset="-122"/>
          <a:ea typeface="微软雅黑" panose="020B0503020204020204" pitchFamily="34" charset="-122"/>
          <a:cs typeface="+mn-cs"/>
          <a:sym typeface="Calibri" panose="020F0502020204030204" pitchFamily="34" charset="0"/>
        </a:defRPr>
      </a:lvl3pPr>
      <a:lvl4pPr marL="833755" lvl="3" indent="-125730" algn="l" rtl="0" fontAlgn="base">
        <a:spcBef>
          <a:spcPts val="500"/>
        </a:spcBef>
        <a:spcAft>
          <a:spcPct val="0"/>
        </a:spcAft>
        <a:buSzPct val="75000"/>
        <a:buFont typeface="Arial" panose="020B0604020202020204" pitchFamily="34" charset="0"/>
        <a:buChar char="˃"/>
        <a:defRPr sz="900" kern="1200">
          <a:solidFill>
            <a:srgbClr val="7F7F7F"/>
          </a:solidFill>
          <a:latin typeface="微软雅黑" panose="020B0503020204020204" pitchFamily="34" charset="-122"/>
          <a:ea typeface="微软雅黑" panose="020B0503020204020204" pitchFamily="34" charset="-122"/>
          <a:cs typeface="+mn-cs"/>
          <a:sym typeface="Calibri" panose="020F0502020204030204" pitchFamily="34" charset="0"/>
        </a:defRPr>
      </a:lvl4pPr>
      <a:lvl5pPr marL="1069975" lvl="4" indent="-123825" algn="l" rtl="0" fontAlgn="base">
        <a:lnSpc>
          <a:spcPct val="90000"/>
        </a:lnSpc>
        <a:spcBef>
          <a:spcPts val="500"/>
        </a:spcBef>
        <a:spcAft>
          <a:spcPct val="0"/>
        </a:spcAft>
        <a:buSzPct val="75000"/>
        <a:buFont typeface="Arial" panose="020B0604020202020204" pitchFamily="34" charset="0"/>
        <a:buChar char="˃"/>
        <a:defRPr sz="900" kern="1200">
          <a:solidFill>
            <a:srgbClr val="7F7F7F"/>
          </a:solidFill>
          <a:latin typeface="微软雅黑" panose="020B0503020204020204" pitchFamily="34" charset="-122"/>
          <a:ea typeface="微软雅黑" panose="020B0503020204020204" pitchFamily="34" charset="-122"/>
          <a:cs typeface="+mn-cs"/>
          <a:sym typeface="Calibri" panose="020F0502020204030204" pitchFamily="34" charset="0"/>
        </a:defRPr>
      </a:lvl5pPr>
      <a:lvl6pPr marL="2514600" lvl="5" indent="-228600" algn="l" defTabSz="914400" eaLnBrk="1" fontAlgn="base" latinLnBrk="0" hangingPunct="1">
        <a:lnSpc>
          <a:spcPct val="90000"/>
        </a:lnSpc>
        <a:spcBef>
          <a:spcPts val="500"/>
        </a:spcBef>
        <a:buSzPct val="75000"/>
        <a:buFont typeface="Arial" panose="020B0604020202020204" charset="-76"/>
        <a:buChar char="˃"/>
        <a:defRPr sz="900" kern="1200">
          <a:solidFill>
            <a:srgbClr val="7F7F7F"/>
          </a:solidFill>
          <a:latin typeface="微软雅黑" panose="020B0503020204020204" pitchFamily="34" charset="-122"/>
          <a:ea typeface="微软雅黑" panose="020B0503020204020204" pitchFamily="34" charset="-122"/>
          <a:cs typeface="+mn-cs"/>
          <a:sym typeface="Calibri" panose="020F0502020204030204" pitchFamily="34" charset="0"/>
        </a:defRPr>
      </a:lvl6pPr>
      <a:lvl7pPr marL="2971800" lvl="6" indent="-228600" algn="l" defTabSz="914400" eaLnBrk="1" fontAlgn="base" latinLnBrk="0" hangingPunct="1">
        <a:lnSpc>
          <a:spcPct val="90000"/>
        </a:lnSpc>
        <a:spcBef>
          <a:spcPts val="500"/>
        </a:spcBef>
        <a:buSzPct val="75000"/>
        <a:buFont typeface="Arial" panose="020B0604020202020204" charset="-76"/>
        <a:buChar char="˃"/>
        <a:defRPr sz="900" kern="1200">
          <a:solidFill>
            <a:srgbClr val="7F7F7F"/>
          </a:solidFill>
          <a:latin typeface="微软雅黑" panose="020B0503020204020204" pitchFamily="34" charset="-122"/>
          <a:ea typeface="微软雅黑" panose="020B0503020204020204" pitchFamily="34" charset="-122"/>
          <a:cs typeface="+mn-cs"/>
          <a:sym typeface="Calibri" panose="020F0502020204030204" pitchFamily="34" charset="0"/>
        </a:defRPr>
      </a:lvl7pPr>
      <a:lvl8pPr marL="3429000" lvl="7" indent="-228600" algn="l" defTabSz="914400" eaLnBrk="1" fontAlgn="base" latinLnBrk="0" hangingPunct="1">
        <a:lnSpc>
          <a:spcPct val="90000"/>
        </a:lnSpc>
        <a:spcBef>
          <a:spcPts val="500"/>
        </a:spcBef>
        <a:buSzPct val="75000"/>
        <a:buFont typeface="Arial" panose="020B0604020202020204" charset="-76"/>
        <a:buChar char="˃"/>
        <a:defRPr sz="900" kern="1200">
          <a:solidFill>
            <a:srgbClr val="7F7F7F"/>
          </a:solidFill>
          <a:latin typeface="微软雅黑" panose="020B0503020204020204" pitchFamily="34" charset="-122"/>
          <a:ea typeface="微软雅黑" panose="020B0503020204020204" pitchFamily="34" charset="-122"/>
          <a:cs typeface="+mn-cs"/>
          <a:sym typeface="Calibri" panose="020F0502020204030204" pitchFamily="34" charset="0"/>
        </a:defRPr>
      </a:lvl8pPr>
      <a:lvl9pPr marL="3886200" lvl="8" indent="-228600" algn="l" defTabSz="914400" eaLnBrk="1" fontAlgn="base" latinLnBrk="0" hangingPunct="1">
        <a:lnSpc>
          <a:spcPct val="90000"/>
        </a:lnSpc>
        <a:spcBef>
          <a:spcPts val="500"/>
        </a:spcBef>
        <a:buSzPct val="75000"/>
        <a:buFont typeface="Arial" panose="020B0604020202020204" charset="-76"/>
        <a:buChar char="˃"/>
        <a:defRPr sz="900" kern="1200">
          <a:solidFill>
            <a:srgbClr val="7F7F7F"/>
          </a:solidFill>
          <a:latin typeface="微软雅黑" panose="020B0503020204020204" pitchFamily="34" charset="-122"/>
          <a:ea typeface="微软雅黑" panose="020B0503020204020204" pitchFamily="34" charset="-122"/>
          <a:cs typeface="+mn-cs"/>
          <a:sym typeface="Calibri" panose="020F0502020204030204" pitchFamily="34" charset="0"/>
        </a:defRPr>
      </a:lvl9pPr>
    </p:bodyStyle>
    <p:otherStyle>
      <a:lvl1pPr marL="0" lvl="0" indent="0" algn="l" defTabSz="914400" eaLnBrk="1" fontAlgn="base" latinLnBrk="0" hangingPunct="1">
        <a:lnSpc>
          <a:spcPct val="100000"/>
        </a:lnSpc>
        <a:spcBef>
          <a:spcPct val="0"/>
        </a:spcBef>
        <a:spcAft>
          <a:spcPct val="0"/>
        </a:spcAft>
        <a:buClr>
          <a:srgbClr val="000000"/>
        </a:buClr>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Rectangle 6"/>
          <p:cNvSpPr>
            <a:spLocks noChangeArrowheads="1"/>
          </p:cNvSpPr>
          <p:nvPr/>
        </p:nvSpPr>
        <p:spPr bwMode="auto">
          <a:xfrm>
            <a:off x="0" y="0"/>
            <a:ext cx="5759450" cy="293688"/>
          </a:xfrm>
          <a:prstGeom prst="rect">
            <a:avLst/>
          </a:prstGeom>
          <a:solidFill>
            <a:srgbClr val="1D263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50396" tIns="25198" rIns="50396" bIns="25198" anchor="ctr"/>
          <a:lstStyle>
            <a:lvl1pPr>
              <a:defRPr sz="900">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9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sym typeface="Calibri" panose="020F0502020204030204" pitchFamily="34" charset="0"/>
            </a:endParaRPr>
          </a:p>
        </p:txBody>
      </p:sp>
      <p:sp>
        <p:nvSpPr>
          <p:cNvPr id="2051" name="Rectangle 7"/>
          <p:cNvSpPr>
            <a:spLocks noChangeArrowheads="1"/>
          </p:cNvSpPr>
          <p:nvPr/>
        </p:nvSpPr>
        <p:spPr bwMode="auto">
          <a:xfrm>
            <a:off x="0" y="293688"/>
            <a:ext cx="5759450" cy="134938"/>
          </a:xfrm>
          <a:prstGeom prst="rect">
            <a:avLst/>
          </a:prstGeom>
          <a:solidFill>
            <a:srgbClr val="9EB31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50396" tIns="25198" rIns="50396" bIns="25198" anchor="ctr"/>
          <a:lstStyle>
            <a:lvl1pPr>
              <a:defRPr sz="900">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9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sym typeface="Calibri" panose="020F0502020204030204" pitchFamily="34" charset="0"/>
            </a:endParaRPr>
          </a:p>
        </p:txBody>
      </p:sp>
      <p:sp>
        <p:nvSpPr>
          <p:cNvPr id="2052" name="Connecteur droit 11"/>
          <p:cNvSpPr/>
          <p:nvPr/>
        </p:nvSpPr>
        <p:spPr>
          <a:xfrm>
            <a:off x="0" y="293688"/>
            <a:ext cx="5759450" cy="0"/>
          </a:xfrm>
          <a:prstGeom prst="line">
            <a:avLst/>
          </a:prstGeom>
          <a:ln w="9525" cap="flat" cmpd="sng">
            <a:solidFill>
              <a:srgbClr val="CBDB23"/>
            </a:solidFill>
            <a:prstDash val="solid"/>
            <a:round/>
            <a:headEnd type="none" w="med" len="med"/>
            <a:tailEnd type="none" w="med" len="med"/>
          </a:ln>
        </p:spPr>
      </p:sp>
      <p:sp>
        <p:nvSpPr>
          <p:cNvPr id="2053" name="Espace réservé du titre 1"/>
          <p:cNvSpPr>
            <a:spLocks noGrp="1"/>
          </p:cNvSpPr>
          <p:nvPr>
            <p:ph type="title"/>
          </p:nvPr>
        </p:nvSpPr>
        <p:spPr>
          <a:xfrm>
            <a:off x="1836738" y="1588"/>
            <a:ext cx="3635375" cy="292100"/>
          </a:xfrm>
          <a:prstGeom prst="rect">
            <a:avLst/>
          </a:prstGeom>
          <a:noFill/>
          <a:ln w="9525">
            <a:noFill/>
          </a:ln>
        </p:spPr>
        <p:txBody>
          <a:bodyPr lIns="50396" tIns="25198" rIns="50396" bIns="25198" anchor="ctr"/>
          <a:p>
            <a:pPr lvl="0" indent="-504825"/>
            <a:r>
              <a:rPr lang="en-US" altLang="zh-CN" dirty="0"/>
              <a:t>Modifiez le style du titre</a:t>
            </a:r>
            <a:endParaRPr lang="en-US" altLang="zh-CN" dirty="0"/>
          </a:p>
        </p:txBody>
      </p:sp>
      <p:sp>
        <p:nvSpPr>
          <p:cNvPr id="2054" name="Espace réservé du texte 2"/>
          <p:cNvSpPr>
            <a:spLocks noGrp="1"/>
          </p:cNvSpPr>
          <p:nvPr>
            <p:ph type="body"/>
          </p:nvPr>
        </p:nvSpPr>
        <p:spPr>
          <a:xfrm>
            <a:off x="288925" y="733425"/>
            <a:ext cx="5183188" cy="2162175"/>
          </a:xfrm>
          <a:prstGeom prst="rect">
            <a:avLst/>
          </a:prstGeom>
          <a:noFill/>
          <a:ln w="9525">
            <a:noFill/>
          </a:ln>
        </p:spPr>
        <p:txBody>
          <a:bodyPr lIns="50396" tIns="25198" rIns="50396" bIns="25198" anchor="t"/>
          <a:p>
            <a:pPr lvl="0" indent="-189230"/>
            <a:r>
              <a:rPr lang="en-US" altLang="zh-CN" dirty="0"/>
              <a:t>Modifiez les styles du texte du masque</a:t>
            </a:r>
            <a:endParaRPr lang="en-US" altLang="zh-CN" dirty="0"/>
          </a:p>
          <a:p>
            <a:pPr lvl="1" indent="-156845"/>
            <a:r>
              <a:rPr lang="en-US" altLang="zh-CN" dirty="0"/>
              <a:t>Deuxième niveau</a:t>
            </a:r>
            <a:endParaRPr lang="en-US" altLang="zh-CN" dirty="0"/>
          </a:p>
          <a:p>
            <a:pPr lvl="2" indent="-125730"/>
            <a:r>
              <a:rPr lang="en-US" altLang="zh-CN" dirty="0"/>
              <a:t>Troisième niveau</a:t>
            </a:r>
            <a:endParaRPr lang="en-US" altLang="zh-CN" dirty="0"/>
          </a:p>
          <a:p>
            <a:pPr lvl="3" indent="-127000"/>
            <a:r>
              <a:rPr lang="en-US" altLang="zh-CN" dirty="0"/>
              <a:t>Quatrième niveau</a:t>
            </a:r>
            <a:endParaRPr lang="en-US" altLang="zh-CN" dirty="0"/>
          </a:p>
          <a:p>
            <a:pPr lvl="4" indent="-125095"/>
            <a:r>
              <a:rPr lang="en-US" altLang="zh-CN" dirty="0"/>
              <a:t>Cinquième niveau</a:t>
            </a:r>
            <a:endParaRPr lang="en-US" altLang="zh-CN" dirty="0"/>
          </a:p>
        </p:txBody>
      </p:sp>
      <p:sp>
        <p:nvSpPr>
          <p:cNvPr id="2055" name="Rectangle 12"/>
          <p:cNvSpPr>
            <a:spLocks noChangeArrowheads="1"/>
          </p:cNvSpPr>
          <p:nvPr/>
        </p:nvSpPr>
        <p:spPr bwMode="auto">
          <a:xfrm>
            <a:off x="0" y="3116263"/>
            <a:ext cx="5759450" cy="123825"/>
          </a:xfrm>
          <a:prstGeom prst="rect">
            <a:avLst/>
          </a:prstGeom>
          <a:solidFill>
            <a:srgbClr val="1D263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50396" tIns="25198" rIns="50396" bIns="25198" anchor="ctr"/>
          <a:lstStyle>
            <a:lvl1pPr>
              <a:defRPr sz="900">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9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sym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fade thruBlk="1"/>
  </p:transition>
  <p:hf sldNum="0" hdr="0" ftr="0" dt="0"/>
  <p:txStyles>
    <p:titleStyle>
      <a:lvl1pPr marL="504825" indent="-504825" algn="r" rtl="0" fontAlgn="base">
        <a:spcBef>
          <a:spcPct val="0"/>
        </a:spcBef>
        <a:spcAft>
          <a:spcPct val="0"/>
        </a:spcAft>
        <a:buFont typeface="Arial" panose="020B0604020202020204" pitchFamily="34" charset="0"/>
        <a:defRPr sz="1100" b="1" kern="1200">
          <a:solidFill>
            <a:srgbClr val="9EB31C"/>
          </a:solidFill>
          <a:latin typeface="+mj-lt"/>
          <a:ea typeface="+mj-ea"/>
          <a:cs typeface="+mj-cs"/>
          <a:sym typeface="MS PGothic" panose="020B0600070205080204" pitchFamily="34" charset="-128"/>
        </a:defRPr>
      </a:lvl1pPr>
      <a:lvl2pPr marL="504825" indent="-504825" algn="r" rtl="0" fontAlgn="base">
        <a:spcBef>
          <a:spcPct val="0"/>
        </a:spcBef>
        <a:spcAft>
          <a:spcPct val="0"/>
        </a:spcAft>
        <a:buFont typeface="Arial" panose="020B0604020202020204" pitchFamily="34" charset="0"/>
        <a:defRPr sz="1100" b="1">
          <a:solidFill>
            <a:srgbClr val="9EB31C"/>
          </a:solidFill>
          <a:latin typeface="Verdana" panose="020B0604030504040204" pitchFamily="34" charset="0"/>
          <a:ea typeface="宋体" panose="02010600030101010101" pitchFamily="2" charset="-122"/>
          <a:sym typeface="MS PGothic" panose="020B0600070205080204" pitchFamily="34" charset="-128"/>
        </a:defRPr>
      </a:lvl2pPr>
      <a:lvl3pPr marL="504825" indent="-504825" algn="r" rtl="0" fontAlgn="base">
        <a:spcBef>
          <a:spcPct val="0"/>
        </a:spcBef>
        <a:spcAft>
          <a:spcPct val="0"/>
        </a:spcAft>
        <a:buFont typeface="Arial" panose="020B0604020202020204" pitchFamily="34" charset="0"/>
        <a:defRPr sz="1100" b="1">
          <a:solidFill>
            <a:srgbClr val="9EB31C"/>
          </a:solidFill>
          <a:latin typeface="Verdana" panose="020B0604030504040204" pitchFamily="34" charset="0"/>
          <a:ea typeface="宋体" panose="02010600030101010101" pitchFamily="2" charset="-122"/>
          <a:sym typeface="MS PGothic" panose="020B0600070205080204" pitchFamily="34" charset="-128"/>
        </a:defRPr>
      </a:lvl3pPr>
      <a:lvl4pPr marL="504825" indent="-504825" algn="r" rtl="0" fontAlgn="base">
        <a:spcBef>
          <a:spcPct val="0"/>
        </a:spcBef>
        <a:spcAft>
          <a:spcPct val="0"/>
        </a:spcAft>
        <a:buFont typeface="Arial" panose="020B0604020202020204" pitchFamily="34" charset="0"/>
        <a:defRPr sz="1100" b="1">
          <a:solidFill>
            <a:srgbClr val="9EB31C"/>
          </a:solidFill>
          <a:latin typeface="Verdana" panose="020B0604030504040204" pitchFamily="34" charset="0"/>
          <a:ea typeface="宋体" panose="02010600030101010101" pitchFamily="2" charset="-122"/>
          <a:sym typeface="MS PGothic" panose="020B0600070205080204" pitchFamily="34" charset="-128"/>
        </a:defRPr>
      </a:lvl4pPr>
      <a:lvl5pPr marL="504825" indent="-504825" algn="r" rtl="0" fontAlgn="base">
        <a:spcBef>
          <a:spcPct val="0"/>
        </a:spcBef>
        <a:spcAft>
          <a:spcPct val="0"/>
        </a:spcAft>
        <a:buFont typeface="Arial" panose="020B0604020202020204" pitchFamily="34" charset="0"/>
        <a:defRPr sz="1100" b="1">
          <a:solidFill>
            <a:srgbClr val="9EB31C"/>
          </a:solidFill>
          <a:latin typeface="Verdana" panose="020B0604030504040204" pitchFamily="34" charset="0"/>
          <a:ea typeface="宋体" panose="02010600030101010101" pitchFamily="2" charset="-122"/>
          <a:sym typeface="MS PGothic" panose="020B0600070205080204" pitchFamily="34" charset="-128"/>
        </a:defRPr>
      </a:lvl5pPr>
      <a:lvl6pPr marL="962025" indent="-504825" algn="r" rtl="0" fontAlgn="base">
        <a:spcBef>
          <a:spcPct val="0"/>
        </a:spcBef>
        <a:spcAft>
          <a:spcPct val="0"/>
        </a:spcAft>
        <a:buFont typeface="Arial" panose="020B0604020202020204" pitchFamily="34" charset="0"/>
        <a:defRPr sz="1100" b="1">
          <a:solidFill>
            <a:srgbClr val="9EB31C"/>
          </a:solidFill>
          <a:latin typeface="Verdana" panose="020B0604030504040204" pitchFamily="34" charset="0"/>
          <a:ea typeface="宋体" panose="02010600030101010101" pitchFamily="2" charset="-122"/>
          <a:sym typeface="MS PGothic" panose="020B0600070205080204" pitchFamily="34" charset="-128"/>
        </a:defRPr>
      </a:lvl6pPr>
      <a:lvl7pPr marL="1419225" indent="-504825" algn="r" rtl="0" fontAlgn="base">
        <a:spcBef>
          <a:spcPct val="0"/>
        </a:spcBef>
        <a:spcAft>
          <a:spcPct val="0"/>
        </a:spcAft>
        <a:buFont typeface="Arial" panose="020B0604020202020204" pitchFamily="34" charset="0"/>
        <a:defRPr sz="1100" b="1">
          <a:solidFill>
            <a:srgbClr val="9EB31C"/>
          </a:solidFill>
          <a:latin typeface="Verdana" panose="020B0604030504040204" pitchFamily="34" charset="0"/>
          <a:ea typeface="宋体" panose="02010600030101010101" pitchFamily="2" charset="-122"/>
          <a:sym typeface="MS PGothic" panose="020B0600070205080204" pitchFamily="34" charset="-128"/>
        </a:defRPr>
      </a:lvl7pPr>
      <a:lvl8pPr marL="1876425" indent="-504825" algn="r" rtl="0" fontAlgn="base">
        <a:spcBef>
          <a:spcPct val="0"/>
        </a:spcBef>
        <a:spcAft>
          <a:spcPct val="0"/>
        </a:spcAft>
        <a:buFont typeface="Arial" panose="020B0604020202020204" pitchFamily="34" charset="0"/>
        <a:defRPr sz="1100" b="1">
          <a:solidFill>
            <a:srgbClr val="9EB31C"/>
          </a:solidFill>
          <a:latin typeface="Verdana" panose="020B0604030504040204" pitchFamily="34" charset="0"/>
          <a:ea typeface="宋体" panose="02010600030101010101" pitchFamily="2" charset="-122"/>
          <a:sym typeface="MS PGothic" panose="020B0600070205080204" pitchFamily="34" charset="-128"/>
        </a:defRPr>
      </a:lvl8pPr>
      <a:lvl9pPr marL="2333625" indent="-504825" algn="r" rtl="0" fontAlgn="base">
        <a:spcBef>
          <a:spcPct val="0"/>
        </a:spcBef>
        <a:spcAft>
          <a:spcPct val="0"/>
        </a:spcAft>
        <a:buFont typeface="Arial" panose="020B0604020202020204" pitchFamily="34" charset="0"/>
        <a:defRPr sz="1100" b="1">
          <a:solidFill>
            <a:srgbClr val="9EB31C"/>
          </a:solidFill>
          <a:latin typeface="Verdana" panose="020B0604030504040204" pitchFamily="34" charset="0"/>
          <a:ea typeface="宋体" panose="02010600030101010101" pitchFamily="2" charset="-122"/>
          <a:sym typeface="MS PGothic" panose="020B0600070205080204" pitchFamily="34" charset="-128"/>
        </a:defRPr>
      </a:lvl9pPr>
    </p:titleStyle>
    <p:bodyStyle>
      <a:lvl1pPr marL="189230" indent="-189230" algn="l" defTabSz="504825" rtl="0" fontAlgn="base">
        <a:spcBef>
          <a:spcPct val="20000"/>
        </a:spcBef>
        <a:spcAft>
          <a:spcPct val="0"/>
        </a:spcAft>
        <a:buFont typeface="Arial" panose="020B0604020202020204" pitchFamily="34" charset="0"/>
        <a:buChar char="•"/>
        <a:defRPr sz="1700" kern="1200">
          <a:solidFill>
            <a:schemeClr val="tx1"/>
          </a:solidFill>
          <a:latin typeface="+mn-lt"/>
          <a:ea typeface="+mn-ea"/>
          <a:cs typeface="+mn-cs"/>
          <a:sym typeface="MS PGothic" panose="020B0600070205080204" pitchFamily="34" charset="-128"/>
        </a:defRPr>
      </a:lvl1pPr>
      <a:lvl2pPr marL="409575" lvl="1" indent="-157480" algn="l" rtl="0" fontAlgn="base">
        <a:spcBef>
          <a:spcPct val="20000"/>
        </a:spcBef>
        <a:spcAft>
          <a:spcPct val="0"/>
        </a:spcAft>
        <a:buFont typeface="Arial" panose="020B0604020202020204" pitchFamily="34" charset="0"/>
        <a:buChar char="–"/>
        <a:defRPr sz="1500" kern="1200">
          <a:solidFill>
            <a:schemeClr val="tx1"/>
          </a:solidFill>
          <a:latin typeface="Calibri" panose="020F0502020204030204" pitchFamily="34" charset="0"/>
          <a:ea typeface="宋体" panose="02010600030101010101" pitchFamily="2" charset="-122"/>
          <a:cs typeface="+mn-cs"/>
          <a:sym typeface="MS PGothic" panose="020B0600070205080204" pitchFamily="34" charset="-128"/>
        </a:defRPr>
      </a:lvl2pPr>
      <a:lvl3pPr marL="630555" lvl="2" indent="-125730" algn="l" rtl="0" fontAlgn="base">
        <a:spcBef>
          <a:spcPct val="20000"/>
        </a:spcBef>
        <a:spcAft>
          <a:spcPct val="0"/>
        </a:spcAft>
        <a:buFont typeface="Arial" panose="020B0604020202020204" pitchFamily="34" charset="0"/>
        <a:buChar char="•"/>
        <a:defRPr sz="1300" kern="1200">
          <a:solidFill>
            <a:schemeClr val="tx1"/>
          </a:solidFill>
          <a:latin typeface="Calibri" panose="020F0502020204030204" pitchFamily="34" charset="0"/>
          <a:ea typeface="宋体" panose="02010600030101010101" pitchFamily="2" charset="-122"/>
          <a:cs typeface="+mn-cs"/>
          <a:sym typeface="MS PGothic" panose="020B0600070205080204" pitchFamily="34" charset="-128"/>
        </a:defRPr>
      </a:lvl3pPr>
      <a:lvl4pPr marL="882650" lvl="3" indent="-127000" algn="l" rtl="0" fontAlgn="base">
        <a:spcBef>
          <a:spcPct val="20000"/>
        </a:spcBef>
        <a:spcAft>
          <a:spcPct val="0"/>
        </a:spcAft>
        <a:buFont typeface="Arial" panose="020B0604020202020204" pitchFamily="34" charset="0"/>
        <a:buChar char="–"/>
        <a:defRPr sz="1100" kern="1200">
          <a:solidFill>
            <a:schemeClr val="tx1"/>
          </a:solidFill>
          <a:latin typeface="Calibri" panose="020F0502020204030204" pitchFamily="34" charset="0"/>
          <a:ea typeface="宋体" panose="02010600030101010101" pitchFamily="2" charset="-122"/>
          <a:cs typeface="+mn-cs"/>
          <a:sym typeface="MS PGothic" panose="020B0600070205080204" pitchFamily="34" charset="-128"/>
        </a:defRPr>
      </a:lvl4pPr>
      <a:lvl5pPr marL="1133475" lvl="4" indent="-125730" algn="l" rtl="0" fontAlgn="base">
        <a:spcBef>
          <a:spcPct val="20000"/>
        </a:spcBef>
        <a:spcAft>
          <a:spcPct val="0"/>
        </a:spcAft>
        <a:buFont typeface="Arial" panose="020B0604020202020204" pitchFamily="34" charset="0"/>
        <a:buChar char="»"/>
        <a:defRPr sz="1100" kern="1200">
          <a:solidFill>
            <a:schemeClr val="tx1"/>
          </a:solidFill>
          <a:latin typeface="Calibri" panose="020F0502020204030204" pitchFamily="34" charset="0"/>
          <a:ea typeface="宋体" panose="02010600030101010101" pitchFamily="2" charset="-122"/>
          <a:cs typeface="+mn-cs"/>
          <a:sym typeface="MS PGothic" panose="020B0600070205080204" pitchFamily="34" charset="-128"/>
        </a:defRPr>
      </a:lvl5pPr>
      <a:lvl6pPr marL="2514600" lvl="5" indent="-228600" algn="l" defTabSz="914400" eaLnBrk="1" fontAlgn="base" latinLnBrk="0" hangingPunct="1">
        <a:lnSpc>
          <a:spcPct val="100000"/>
        </a:lnSpc>
        <a:spcBef>
          <a:spcPct val="20000"/>
        </a:spcBef>
        <a:buFont typeface="Arial" panose="020B0604020202020204" charset="-76"/>
        <a:buChar char="»"/>
        <a:defRPr sz="1100" kern="1200">
          <a:solidFill>
            <a:schemeClr val="tx1"/>
          </a:solidFill>
          <a:latin typeface="Calibri" panose="020F0502020204030204" pitchFamily="34" charset="0"/>
          <a:ea typeface="宋体" panose="02010600030101010101" pitchFamily="2" charset="-122"/>
          <a:cs typeface="+mn-cs"/>
          <a:sym typeface="MS PGothic" panose="020B0600070205080204" pitchFamily="34" charset="-128"/>
        </a:defRPr>
      </a:lvl6pPr>
      <a:lvl7pPr marL="2971800" lvl="6" indent="-228600" algn="l" defTabSz="914400" eaLnBrk="1" fontAlgn="base" latinLnBrk="0" hangingPunct="1">
        <a:lnSpc>
          <a:spcPct val="100000"/>
        </a:lnSpc>
        <a:spcBef>
          <a:spcPct val="20000"/>
        </a:spcBef>
        <a:buFont typeface="Arial" panose="020B0604020202020204" charset="-76"/>
        <a:buChar char="»"/>
        <a:defRPr sz="1100" kern="1200">
          <a:solidFill>
            <a:schemeClr val="tx1"/>
          </a:solidFill>
          <a:latin typeface="Calibri" panose="020F0502020204030204" pitchFamily="34" charset="0"/>
          <a:ea typeface="宋体" panose="02010600030101010101" pitchFamily="2" charset="-122"/>
          <a:cs typeface="+mn-cs"/>
          <a:sym typeface="MS PGothic" panose="020B0600070205080204" pitchFamily="34" charset="-128"/>
        </a:defRPr>
      </a:lvl7pPr>
      <a:lvl8pPr marL="3429000" lvl="7" indent="-228600" algn="l" defTabSz="914400" eaLnBrk="1" fontAlgn="base" latinLnBrk="0" hangingPunct="1">
        <a:lnSpc>
          <a:spcPct val="100000"/>
        </a:lnSpc>
        <a:spcBef>
          <a:spcPct val="20000"/>
        </a:spcBef>
        <a:buFont typeface="Arial" panose="020B0604020202020204" charset="-76"/>
        <a:buChar char="»"/>
        <a:defRPr sz="1100" kern="1200">
          <a:solidFill>
            <a:schemeClr val="tx1"/>
          </a:solidFill>
          <a:latin typeface="Calibri" panose="020F0502020204030204" pitchFamily="34" charset="0"/>
          <a:ea typeface="宋体" panose="02010600030101010101" pitchFamily="2" charset="-122"/>
          <a:cs typeface="+mn-cs"/>
          <a:sym typeface="MS PGothic" panose="020B0600070205080204" pitchFamily="34" charset="-128"/>
        </a:defRPr>
      </a:lvl8pPr>
      <a:lvl9pPr marL="3886200" lvl="8" indent="-228600" algn="l" defTabSz="914400" eaLnBrk="1" fontAlgn="base" latinLnBrk="0" hangingPunct="1">
        <a:lnSpc>
          <a:spcPct val="100000"/>
        </a:lnSpc>
        <a:spcBef>
          <a:spcPct val="20000"/>
        </a:spcBef>
        <a:buFont typeface="Arial" panose="020B0604020202020204" charset="-76"/>
        <a:buChar char="»"/>
        <a:defRPr sz="1100" kern="1200">
          <a:solidFill>
            <a:schemeClr val="tx1"/>
          </a:solidFill>
          <a:latin typeface="Calibri" panose="020F0502020204030204" pitchFamily="34" charset="0"/>
          <a:ea typeface="宋体" panose="02010600030101010101" pitchFamily="2" charset="-122"/>
          <a:cs typeface="+mn-cs"/>
          <a:sym typeface="MS PGothic" panose="020B0600070205080204" pitchFamily="34" charset="-128"/>
        </a:defRPr>
      </a:lvl9pPr>
    </p:bodyStyle>
    <p:otherStyle>
      <a:lvl1pPr marL="0" lvl="0" indent="0" algn="l" defTabSz="914400" eaLnBrk="1" fontAlgn="base" latinLnBrk="0" hangingPunct="1">
        <a:lnSpc>
          <a:spcPct val="100000"/>
        </a:lnSpc>
        <a:spcBef>
          <a:spcPct val="0"/>
        </a:spcBef>
        <a:spcAft>
          <a:spcPct val="0"/>
        </a:spcAft>
        <a:buClr>
          <a:srgbClr val="000000"/>
        </a:buClr>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3074" name="椭圆形标注 4097"/>
          <p:cNvSpPr>
            <a:spLocks noChangeArrowheads="1"/>
          </p:cNvSpPr>
          <p:nvPr/>
        </p:nvSpPr>
        <p:spPr bwMode="auto">
          <a:xfrm>
            <a:off x="-788987" y="-279400"/>
            <a:ext cx="3578225" cy="2222500"/>
          </a:xfrm>
          <a:prstGeom prst="wedgeEllipseCallout">
            <a:avLst>
              <a:gd name="adj1" fmla="val 23259"/>
              <a:gd name="adj2" fmla="val 62912"/>
            </a:avLst>
          </a:prstGeom>
          <a:solidFill>
            <a:srgbClr val="CF743D">
              <a:alpha val="21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49696" tIns="25898" rIns="49696" bIns="25898" anchor="ctr"/>
          <a:lstStyle>
            <a:lvl1pPr>
              <a:defRPr sz="900">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900" b="0" i="0" u="none" strike="noStrike" kern="1200" cap="none" spc="0" normalizeH="0" baseline="0" noProof="0" smtClean="0">
              <a:ln>
                <a:noFill/>
              </a:ln>
              <a:solidFill>
                <a:schemeClr val="tx1"/>
              </a:solidFill>
              <a:effectLst/>
              <a:uLnTx/>
              <a:uFillTx/>
              <a:latin typeface="Yikes!" pitchFamily="2" charset="-52"/>
              <a:ea typeface="宋体" panose="02010600030101010101" pitchFamily="2" charset="-122"/>
              <a:cs typeface="+mn-cs"/>
            </a:endParaRPr>
          </a:p>
        </p:txBody>
      </p:sp>
      <p:sp>
        <p:nvSpPr>
          <p:cNvPr id="3075" name="标题 4098"/>
          <p:cNvSpPr>
            <a:spLocks noGrp="1"/>
          </p:cNvSpPr>
          <p:nvPr>
            <p:ph type="title"/>
          </p:nvPr>
        </p:nvSpPr>
        <p:spPr>
          <a:xfrm>
            <a:off x="288925" y="130175"/>
            <a:ext cx="5183188" cy="539750"/>
          </a:xfrm>
          <a:prstGeom prst="rect">
            <a:avLst/>
          </a:prstGeom>
          <a:noFill/>
          <a:ln w="9525">
            <a:noFill/>
          </a:ln>
        </p:spPr>
        <p:txBody>
          <a:bodyPr lIns="50396" tIns="25198" rIns="50396" bIns="25198" anchor="ctr"/>
          <a:p>
            <a:pPr lvl="0" indent="-504825"/>
            <a:r>
              <a:rPr lang="zh-CN" altLang="en-US" dirty="0"/>
              <a:t>单击此处编辑母版标题样式</a:t>
            </a:r>
            <a:endParaRPr lang="zh-CN" altLang="en-US" dirty="0"/>
          </a:p>
        </p:txBody>
      </p:sp>
      <p:sp>
        <p:nvSpPr>
          <p:cNvPr id="3076" name="文本占位符 4099"/>
          <p:cNvSpPr>
            <a:spLocks noGrp="1"/>
          </p:cNvSpPr>
          <p:nvPr>
            <p:ph type="body"/>
          </p:nvPr>
        </p:nvSpPr>
        <p:spPr>
          <a:xfrm>
            <a:off x="288925" y="755650"/>
            <a:ext cx="5183188" cy="2138363"/>
          </a:xfrm>
          <a:prstGeom prst="rect">
            <a:avLst/>
          </a:prstGeom>
          <a:noFill/>
          <a:ln w="9525">
            <a:noFill/>
          </a:ln>
        </p:spPr>
        <p:txBody>
          <a:bodyPr lIns="50396" tIns="25198" rIns="50396" bIns="25198" anchor="t"/>
          <a:p>
            <a:pPr lvl="0" indent="-189230"/>
            <a:r>
              <a:rPr lang="zh-CN" altLang="en-US" dirty="0"/>
              <a:t>单击此处编辑母版文本样式</a:t>
            </a:r>
            <a:endParaRPr lang="zh-CN" altLang="en-US" dirty="0"/>
          </a:p>
          <a:p>
            <a:pPr lvl="1" indent="-156845"/>
            <a:r>
              <a:rPr lang="zh-CN" altLang="en-US" dirty="0"/>
              <a:t>第二级</a:t>
            </a:r>
            <a:endParaRPr lang="zh-CN" altLang="en-US" dirty="0"/>
          </a:p>
          <a:p>
            <a:pPr lvl="2" indent="-125730"/>
            <a:r>
              <a:rPr lang="zh-CN" altLang="en-US" dirty="0"/>
              <a:t>第三级</a:t>
            </a:r>
            <a:endParaRPr lang="zh-CN" altLang="en-US" dirty="0"/>
          </a:p>
          <a:p>
            <a:pPr lvl="3" indent="-127000"/>
            <a:r>
              <a:rPr lang="zh-CN" altLang="en-US" dirty="0"/>
              <a:t>第四级</a:t>
            </a:r>
            <a:endParaRPr lang="zh-CN" altLang="en-US" dirty="0"/>
          </a:p>
          <a:p>
            <a:pPr lvl="4" indent="-125095"/>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med">
    <p:fade thruBlk="1"/>
  </p:transition>
  <p:hf sldNum="0" hdr="0" ftr="0" dt="0"/>
  <p:txStyles>
    <p:titleStyle>
      <a:lvl1pPr marL="504825" indent="-504825" algn="l" defTabSz="504825" rtl="0" fontAlgn="base">
        <a:spcBef>
          <a:spcPct val="0"/>
        </a:spcBef>
        <a:spcAft>
          <a:spcPct val="0"/>
        </a:spcAft>
        <a:buFont typeface="Arial" panose="020B0604020202020204" pitchFamily="34" charset="0"/>
        <a:defRPr sz="1700" b="1" kern="1200">
          <a:solidFill>
            <a:srgbClr val="CF743D"/>
          </a:solidFill>
          <a:latin typeface="+mj-lt"/>
          <a:ea typeface="+mj-ea"/>
          <a:cs typeface="+mj-cs"/>
          <a:sym typeface="MS PGothic" panose="020B0600070205080204" pitchFamily="34" charset="-128"/>
        </a:defRPr>
      </a:lvl1pPr>
      <a:lvl2pPr marL="504825" indent="-504825" algn="l" defTabSz="504825" rtl="0" fontAlgn="base">
        <a:spcBef>
          <a:spcPct val="0"/>
        </a:spcBef>
        <a:spcAft>
          <a:spcPct val="0"/>
        </a:spcAft>
        <a:buFont typeface="Arial" panose="020B0604020202020204" pitchFamily="34" charset="0"/>
        <a:defRPr sz="1700" b="1">
          <a:solidFill>
            <a:srgbClr val="CF743D"/>
          </a:solidFill>
          <a:latin typeface="Yikes!" pitchFamily="2" charset="-52"/>
          <a:ea typeface="微软雅黑" panose="020B0503020204020204" pitchFamily="34" charset="-122"/>
          <a:sym typeface="MS PGothic" panose="020B0600070205080204" pitchFamily="34" charset="-128"/>
        </a:defRPr>
      </a:lvl2pPr>
      <a:lvl3pPr marL="504825" indent="-504825" algn="l" defTabSz="504825" rtl="0" fontAlgn="base">
        <a:spcBef>
          <a:spcPct val="0"/>
        </a:spcBef>
        <a:spcAft>
          <a:spcPct val="0"/>
        </a:spcAft>
        <a:buFont typeface="Arial" panose="020B0604020202020204" pitchFamily="34" charset="0"/>
        <a:defRPr sz="1700" b="1">
          <a:solidFill>
            <a:srgbClr val="CF743D"/>
          </a:solidFill>
          <a:latin typeface="Yikes!" pitchFamily="2" charset="-52"/>
          <a:ea typeface="微软雅黑" panose="020B0503020204020204" pitchFamily="34" charset="-122"/>
          <a:sym typeface="MS PGothic" panose="020B0600070205080204" pitchFamily="34" charset="-128"/>
        </a:defRPr>
      </a:lvl3pPr>
      <a:lvl4pPr marL="504825" indent="-504825" algn="l" defTabSz="504825" rtl="0" fontAlgn="base">
        <a:spcBef>
          <a:spcPct val="0"/>
        </a:spcBef>
        <a:spcAft>
          <a:spcPct val="0"/>
        </a:spcAft>
        <a:buFont typeface="Arial" panose="020B0604020202020204" pitchFamily="34" charset="0"/>
        <a:defRPr sz="1700" b="1">
          <a:solidFill>
            <a:srgbClr val="CF743D"/>
          </a:solidFill>
          <a:latin typeface="Yikes!" pitchFamily="2" charset="-52"/>
          <a:ea typeface="微软雅黑" panose="020B0503020204020204" pitchFamily="34" charset="-122"/>
          <a:sym typeface="MS PGothic" panose="020B0600070205080204" pitchFamily="34" charset="-128"/>
        </a:defRPr>
      </a:lvl4pPr>
      <a:lvl5pPr marL="504825" indent="-504825" algn="l" defTabSz="504825" rtl="0" fontAlgn="base">
        <a:spcBef>
          <a:spcPct val="0"/>
        </a:spcBef>
        <a:spcAft>
          <a:spcPct val="0"/>
        </a:spcAft>
        <a:buFont typeface="Arial" panose="020B0604020202020204" pitchFamily="34" charset="0"/>
        <a:defRPr sz="1700" b="1">
          <a:solidFill>
            <a:srgbClr val="CF743D"/>
          </a:solidFill>
          <a:latin typeface="Yikes!" pitchFamily="2" charset="-52"/>
          <a:ea typeface="微软雅黑" panose="020B0503020204020204" pitchFamily="34" charset="-122"/>
          <a:sym typeface="MS PGothic" panose="020B0600070205080204" pitchFamily="34" charset="-128"/>
        </a:defRPr>
      </a:lvl5pPr>
      <a:lvl6pPr marL="962025" indent="-504825" algn="l" defTabSz="504825" rtl="0" fontAlgn="base">
        <a:spcBef>
          <a:spcPct val="0"/>
        </a:spcBef>
        <a:spcAft>
          <a:spcPct val="0"/>
        </a:spcAft>
        <a:buFont typeface="Arial" panose="020B0604020202020204" pitchFamily="34" charset="0"/>
        <a:defRPr sz="1700" b="1">
          <a:solidFill>
            <a:srgbClr val="CF743D"/>
          </a:solidFill>
          <a:latin typeface="Yikes!" pitchFamily="2" charset="-52"/>
          <a:ea typeface="微软雅黑" panose="020B0503020204020204" pitchFamily="34" charset="-122"/>
          <a:sym typeface="MS PGothic" panose="020B0600070205080204" pitchFamily="34" charset="-128"/>
        </a:defRPr>
      </a:lvl6pPr>
      <a:lvl7pPr marL="1419225" indent="-504825" algn="l" defTabSz="504825" rtl="0" fontAlgn="base">
        <a:spcBef>
          <a:spcPct val="0"/>
        </a:spcBef>
        <a:spcAft>
          <a:spcPct val="0"/>
        </a:spcAft>
        <a:buFont typeface="Arial" panose="020B0604020202020204" pitchFamily="34" charset="0"/>
        <a:defRPr sz="1700" b="1">
          <a:solidFill>
            <a:srgbClr val="CF743D"/>
          </a:solidFill>
          <a:latin typeface="Yikes!" pitchFamily="2" charset="-52"/>
          <a:ea typeface="微软雅黑" panose="020B0503020204020204" pitchFamily="34" charset="-122"/>
          <a:sym typeface="MS PGothic" panose="020B0600070205080204" pitchFamily="34" charset="-128"/>
        </a:defRPr>
      </a:lvl7pPr>
      <a:lvl8pPr marL="1876425" indent="-504825" algn="l" defTabSz="504825" rtl="0" fontAlgn="base">
        <a:spcBef>
          <a:spcPct val="0"/>
        </a:spcBef>
        <a:spcAft>
          <a:spcPct val="0"/>
        </a:spcAft>
        <a:buFont typeface="Arial" panose="020B0604020202020204" pitchFamily="34" charset="0"/>
        <a:defRPr sz="1700" b="1">
          <a:solidFill>
            <a:srgbClr val="CF743D"/>
          </a:solidFill>
          <a:latin typeface="Yikes!" pitchFamily="2" charset="-52"/>
          <a:ea typeface="微软雅黑" panose="020B0503020204020204" pitchFamily="34" charset="-122"/>
          <a:sym typeface="MS PGothic" panose="020B0600070205080204" pitchFamily="34" charset="-128"/>
        </a:defRPr>
      </a:lvl8pPr>
      <a:lvl9pPr marL="2333625" indent="-504825" algn="l" defTabSz="504825" rtl="0" fontAlgn="base">
        <a:spcBef>
          <a:spcPct val="0"/>
        </a:spcBef>
        <a:spcAft>
          <a:spcPct val="0"/>
        </a:spcAft>
        <a:buFont typeface="Arial" panose="020B0604020202020204" pitchFamily="34" charset="0"/>
        <a:defRPr sz="1700" b="1">
          <a:solidFill>
            <a:srgbClr val="CF743D"/>
          </a:solidFill>
          <a:latin typeface="Yikes!" pitchFamily="2" charset="-52"/>
          <a:ea typeface="微软雅黑" panose="020B0503020204020204" pitchFamily="34" charset="-122"/>
          <a:sym typeface="MS PGothic" panose="020B0600070205080204" pitchFamily="34" charset="-128"/>
        </a:defRPr>
      </a:lvl9pPr>
    </p:titleStyle>
    <p:bodyStyle>
      <a:lvl1pPr marL="189230" indent="-189230" algn="l" defTabSz="504825" rtl="0" fontAlgn="base">
        <a:spcBef>
          <a:spcPct val="20000"/>
        </a:spcBef>
        <a:spcAft>
          <a:spcPct val="0"/>
        </a:spcAft>
        <a:buFont typeface="Arial" panose="020B0604020202020204" pitchFamily="34" charset="0"/>
        <a:buChar char="•"/>
        <a:defRPr sz="1300" kern="1200">
          <a:solidFill>
            <a:srgbClr val="CF743D"/>
          </a:solidFill>
          <a:latin typeface="+mn-lt"/>
          <a:ea typeface="+mn-ea"/>
          <a:cs typeface="+mn-cs"/>
          <a:sym typeface="MS PGothic" panose="020B0600070205080204" pitchFamily="34" charset="-128"/>
        </a:defRPr>
      </a:lvl1pPr>
      <a:lvl2pPr marL="409575" lvl="1" indent="-157480" algn="l" defTabSz="504825" rtl="0" fontAlgn="base">
        <a:spcBef>
          <a:spcPct val="20000"/>
        </a:spcBef>
        <a:spcAft>
          <a:spcPct val="0"/>
        </a:spcAft>
        <a:buFont typeface="Arial" panose="020B0604020202020204" pitchFamily="34" charset="0"/>
        <a:buChar char="–"/>
        <a:defRPr sz="1100" kern="1200">
          <a:solidFill>
            <a:srgbClr val="CF743D"/>
          </a:solidFill>
          <a:latin typeface="+mn-lt"/>
          <a:ea typeface="+mn-ea"/>
          <a:cs typeface="+mn-cs"/>
          <a:sym typeface="MS PGothic" panose="020B0600070205080204" pitchFamily="34" charset="-128"/>
        </a:defRPr>
      </a:lvl2pPr>
      <a:lvl3pPr marL="630555" lvl="2" indent="-125730" algn="l" defTabSz="504825" rtl="0" fontAlgn="base">
        <a:spcBef>
          <a:spcPct val="20000"/>
        </a:spcBef>
        <a:spcAft>
          <a:spcPct val="0"/>
        </a:spcAft>
        <a:buFont typeface="Arial" panose="020B0604020202020204" pitchFamily="34" charset="0"/>
        <a:buChar char="•"/>
        <a:defRPr sz="900" kern="1200">
          <a:solidFill>
            <a:srgbClr val="CF743D"/>
          </a:solidFill>
          <a:latin typeface="+mn-lt"/>
          <a:ea typeface="+mn-ea"/>
          <a:cs typeface="+mn-cs"/>
          <a:sym typeface="MS PGothic" panose="020B0600070205080204" pitchFamily="34" charset="-128"/>
        </a:defRPr>
      </a:lvl3pPr>
      <a:lvl4pPr marL="882650" lvl="3" indent="-127000" algn="l" defTabSz="504825" rtl="0" fontAlgn="base">
        <a:spcBef>
          <a:spcPct val="20000"/>
        </a:spcBef>
        <a:spcAft>
          <a:spcPct val="0"/>
        </a:spcAft>
        <a:buFont typeface="Arial" panose="020B0604020202020204" pitchFamily="34" charset="0"/>
        <a:buChar char="–"/>
        <a:defRPr sz="800" kern="1200">
          <a:solidFill>
            <a:srgbClr val="CF743D"/>
          </a:solidFill>
          <a:latin typeface="+mn-lt"/>
          <a:ea typeface="+mn-ea"/>
          <a:cs typeface="+mn-cs"/>
          <a:sym typeface="MS PGothic" panose="020B0600070205080204" pitchFamily="34" charset="-128"/>
        </a:defRPr>
      </a:lvl4pPr>
      <a:lvl5pPr marL="1133475" lvl="4" indent="-125730" algn="l" defTabSz="504825" rtl="0" fontAlgn="base">
        <a:spcBef>
          <a:spcPct val="20000"/>
        </a:spcBef>
        <a:spcAft>
          <a:spcPct val="0"/>
        </a:spcAft>
        <a:buFont typeface="Arial" panose="020B0604020202020204" pitchFamily="34" charset="0"/>
        <a:buChar char="»"/>
        <a:defRPr sz="800" kern="1200">
          <a:solidFill>
            <a:srgbClr val="CF743D"/>
          </a:solidFill>
          <a:latin typeface="+mn-lt"/>
          <a:ea typeface="+mn-ea"/>
          <a:cs typeface="+mn-cs"/>
          <a:sym typeface="MS PGothic" panose="020B0600070205080204" pitchFamily="34" charset="-128"/>
        </a:defRPr>
      </a:lvl5pPr>
      <a:lvl6pPr marL="2514600" lvl="5"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pitchFamily="34" charset="-128"/>
        </a:defRPr>
      </a:lvl6pPr>
      <a:lvl7pPr marL="2971800" lvl="6"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pitchFamily="34" charset="-128"/>
        </a:defRPr>
      </a:lvl7pPr>
      <a:lvl8pPr marL="3429000" lvl="7"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pitchFamily="34" charset="-128"/>
        </a:defRPr>
      </a:lvl8pPr>
      <a:lvl9pPr marL="3886200" lvl="8"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pitchFamily="34" charset="-128"/>
        </a:defRPr>
      </a:lvl9pPr>
    </p:bodyStyle>
    <p:otherStyle>
      <a:lvl1pPr marL="0" lvl="0" indent="0" algn="l" defTabSz="914400" eaLnBrk="1" fontAlgn="base" latinLnBrk="0" hangingPunct="1">
        <a:lnSpc>
          <a:spcPct val="100000"/>
        </a:lnSpc>
        <a:spcBef>
          <a:spcPct val="0"/>
        </a:spcBef>
        <a:spcAft>
          <a:spcPct val="0"/>
        </a:spcAft>
        <a:buClr>
          <a:srgbClr val="000000"/>
        </a:buClr>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3074" name="椭圆形标注 4097"/>
          <p:cNvSpPr>
            <a:spLocks noChangeArrowheads="1"/>
          </p:cNvSpPr>
          <p:nvPr/>
        </p:nvSpPr>
        <p:spPr bwMode="auto">
          <a:xfrm>
            <a:off x="-788987" y="-279400"/>
            <a:ext cx="3578225" cy="2222500"/>
          </a:xfrm>
          <a:prstGeom prst="wedgeEllipseCallout">
            <a:avLst>
              <a:gd name="adj1" fmla="val 23259"/>
              <a:gd name="adj2" fmla="val 62912"/>
            </a:avLst>
          </a:prstGeom>
          <a:solidFill>
            <a:srgbClr val="CF743D">
              <a:alpha val="21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49696" tIns="25898" rIns="49696" bIns="25898" anchor="ctr"/>
          <a:lstStyle>
            <a:lvl1pPr>
              <a:defRPr sz="900">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900" b="0" i="0" u="none" strike="noStrike" kern="1200" cap="none" spc="0" normalizeH="0" baseline="0" noProof="0" smtClean="0">
              <a:ln>
                <a:noFill/>
              </a:ln>
              <a:solidFill>
                <a:schemeClr val="tx1"/>
              </a:solidFill>
              <a:effectLst/>
              <a:uLnTx/>
              <a:uFillTx/>
              <a:latin typeface="Yikes!" pitchFamily="2" charset="-52"/>
              <a:ea typeface="宋体" panose="02010600030101010101" pitchFamily="2" charset="-122"/>
              <a:cs typeface="+mn-cs"/>
            </a:endParaRPr>
          </a:p>
        </p:txBody>
      </p:sp>
      <p:sp>
        <p:nvSpPr>
          <p:cNvPr id="4099" name="标题 4098"/>
          <p:cNvSpPr>
            <a:spLocks noGrp="1"/>
          </p:cNvSpPr>
          <p:nvPr>
            <p:ph type="title"/>
          </p:nvPr>
        </p:nvSpPr>
        <p:spPr>
          <a:xfrm>
            <a:off x="288925" y="130175"/>
            <a:ext cx="5183188" cy="539750"/>
          </a:xfrm>
          <a:prstGeom prst="rect">
            <a:avLst/>
          </a:prstGeom>
          <a:noFill/>
          <a:ln w="9525">
            <a:noFill/>
          </a:ln>
        </p:spPr>
        <p:txBody>
          <a:bodyPr lIns="50396" tIns="25198" rIns="50396" bIns="25198" anchor="ctr"/>
          <a:p>
            <a:pPr lvl="0" indent="-504825"/>
            <a:r>
              <a:rPr lang="zh-CN" altLang="en-US" dirty="0"/>
              <a:t>单击此处编辑母版标题样式</a:t>
            </a:r>
            <a:endParaRPr lang="zh-CN" altLang="en-US" dirty="0"/>
          </a:p>
        </p:txBody>
      </p:sp>
      <p:sp>
        <p:nvSpPr>
          <p:cNvPr id="4100" name="文本占位符 4099"/>
          <p:cNvSpPr>
            <a:spLocks noGrp="1"/>
          </p:cNvSpPr>
          <p:nvPr>
            <p:ph type="body"/>
          </p:nvPr>
        </p:nvSpPr>
        <p:spPr>
          <a:xfrm>
            <a:off x="288925" y="755650"/>
            <a:ext cx="5183188" cy="2138363"/>
          </a:xfrm>
          <a:prstGeom prst="rect">
            <a:avLst/>
          </a:prstGeom>
          <a:noFill/>
          <a:ln w="9525">
            <a:noFill/>
          </a:ln>
        </p:spPr>
        <p:txBody>
          <a:bodyPr lIns="50396" tIns="25198" rIns="50396" bIns="25198" anchor="t"/>
          <a:p>
            <a:pPr lvl="0" indent="-189230"/>
            <a:r>
              <a:rPr lang="zh-CN" altLang="en-US" dirty="0"/>
              <a:t>单击此处编辑母版文本样式</a:t>
            </a:r>
            <a:endParaRPr lang="zh-CN" altLang="en-US" dirty="0"/>
          </a:p>
          <a:p>
            <a:pPr lvl="1" indent="-156845"/>
            <a:r>
              <a:rPr lang="zh-CN" altLang="en-US" dirty="0"/>
              <a:t>第二级</a:t>
            </a:r>
            <a:endParaRPr lang="zh-CN" altLang="en-US" dirty="0"/>
          </a:p>
          <a:p>
            <a:pPr lvl="2" indent="-125730"/>
            <a:r>
              <a:rPr lang="zh-CN" altLang="en-US" dirty="0"/>
              <a:t>第三级</a:t>
            </a:r>
            <a:endParaRPr lang="zh-CN" altLang="en-US" dirty="0"/>
          </a:p>
          <a:p>
            <a:pPr lvl="3" indent="-127000"/>
            <a:r>
              <a:rPr lang="zh-CN" altLang="en-US" dirty="0"/>
              <a:t>第四级</a:t>
            </a:r>
            <a:endParaRPr lang="zh-CN" altLang="en-US" dirty="0"/>
          </a:p>
          <a:p>
            <a:pPr lvl="4" indent="-125095"/>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spd="med">
    <p:fade thruBlk="1"/>
  </p:transition>
  <p:hf sldNum="0" hdr="0" ftr="0" dt="0"/>
  <p:txStyles>
    <p:titleStyle>
      <a:lvl1pPr marL="504825" indent="-504825" algn="l" defTabSz="504825" rtl="0" fontAlgn="base">
        <a:spcBef>
          <a:spcPct val="0"/>
        </a:spcBef>
        <a:spcAft>
          <a:spcPct val="0"/>
        </a:spcAft>
        <a:buFont typeface="Arial" panose="020B0604020202020204" pitchFamily="34" charset="0"/>
        <a:defRPr sz="1700" b="1" kern="1200">
          <a:solidFill>
            <a:srgbClr val="CF743D"/>
          </a:solidFill>
          <a:latin typeface="+mj-lt"/>
          <a:ea typeface="+mj-ea"/>
          <a:cs typeface="+mj-cs"/>
          <a:sym typeface="MS PGothic" panose="020B0600070205080204" pitchFamily="34" charset="-128"/>
        </a:defRPr>
      </a:lvl1pPr>
      <a:lvl2pPr marL="504825" indent="-504825" algn="l" defTabSz="504825" rtl="0" fontAlgn="base">
        <a:spcBef>
          <a:spcPct val="0"/>
        </a:spcBef>
        <a:spcAft>
          <a:spcPct val="0"/>
        </a:spcAft>
        <a:buFont typeface="Arial" panose="020B0604020202020204" pitchFamily="34" charset="0"/>
        <a:defRPr sz="1700" b="1">
          <a:solidFill>
            <a:srgbClr val="CF743D"/>
          </a:solidFill>
          <a:latin typeface="Yikes!" pitchFamily="2" charset="-52"/>
          <a:ea typeface="微软雅黑" panose="020B0503020204020204" pitchFamily="34" charset="-122"/>
          <a:sym typeface="MS PGothic" panose="020B0600070205080204" pitchFamily="34" charset="-128"/>
        </a:defRPr>
      </a:lvl2pPr>
      <a:lvl3pPr marL="504825" indent="-504825" algn="l" defTabSz="504825" rtl="0" fontAlgn="base">
        <a:spcBef>
          <a:spcPct val="0"/>
        </a:spcBef>
        <a:spcAft>
          <a:spcPct val="0"/>
        </a:spcAft>
        <a:buFont typeface="Arial" panose="020B0604020202020204" pitchFamily="34" charset="0"/>
        <a:defRPr sz="1700" b="1">
          <a:solidFill>
            <a:srgbClr val="CF743D"/>
          </a:solidFill>
          <a:latin typeface="Yikes!" pitchFamily="2" charset="-52"/>
          <a:ea typeface="微软雅黑" panose="020B0503020204020204" pitchFamily="34" charset="-122"/>
          <a:sym typeface="MS PGothic" panose="020B0600070205080204" pitchFamily="34" charset="-128"/>
        </a:defRPr>
      </a:lvl3pPr>
      <a:lvl4pPr marL="504825" indent="-504825" algn="l" defTabSz="504825" rtl="0" fontAlgn="base">
        <a:spcBef>
          <a:spcPct val="0"/>
        </a:spcBef>
        <a:spcAft>
          <a:spcPct val="0"/>
        </a:spcAft>
        <a:buFont typeface="Arial" panose="020B0604020202020204" pitchFamily="34" charset="0"/>
        <a:defRPr sz="1700" b="1">
          <a:solidFill>
            <a:srgbClr val="CF743D"/>
          </a:solidFill>
          <a:latin typeface="Yikes!" pitchFamily="2" charset="-52"/>
          <a:ea typeface="微软雅黑" panose="020B0503020204020204" pitchFamily="34" charset="-122"/>
          <a:sym typeface="MS PGothic" panose="020B0600070205080204" pitchFamily="34" charset="-128"/>
        </a:defRPr>
      </a:lvl4pPr>
      <a:lvl5pPr marL="504825" indent="-504825" algn="l" defTabSz="504825" rtl="0" fontAlgn="base">
        <a:spcBef>
          <a:spcPct val="0"/>
        </a:spcBef>
        <a:spcAft>
          <a:spcPct val="0"/>
        </a:spcAft>
        <a:buFont typeface="Arial" panose="020B0604020202020204" pitchFamily="34" charset="0"/>
        <a:defRPr sz="1700" b="1">
          <a:solidFill>
            <a:srgbClr val="CF743D"/>
          </a:solidFill>
          <a:latin typeface="Yikes!" pitchFamily="2" charset="-52"/>
          <a:ea typeface="微软雅黑" panose="020B0503020204020204" pitchFamily="34" charset="-122"/>
          <a:sym typeface="MS PGothic" panose="020B0600070205080204" pitchFamily="34" charset="-128"/>
        </a:defRPr>
      </a:lvl5pPr>
      <a:lvl6pPr marL="962025" indent="-504825" algn="l" defTabSz="504825" rtl="0" fontAlgn="base">
        <a:spcBef>
          <a:spcPct val="0"/>
        </a:spcBef>
        <a:spcAft>
          <a:spcPct val="0"/>
        </a:spcAft>
        <a:buFont typeface="Arial" panose="020B0604020202020204" pitchFamily="34" charset="0"/>
        <a:defRPr sz="1700" b="1">
          <a:solidFill>
            <a:srgbClr val="CF743D"/>
          </a:solidFill>
          <a:latin typeface="Yikes!" pitchFamily="2" charset="-52"/>
          <a:ea typeface="微软雅黑" panose="020B0503020204020204" pitchFamily="34" charset="-122"/>
          <a:sym typeface="MS PGothic" panose="020B0600070205080204" pitchFamily="34" charset="-128"/>
        </a:defRPr>
      </a:lvl6pPr>
      <a:lvl7pPr marL="1419225" indent="-504825" algn="l" defTabSz="504825" rtl="0" fontAlgn="base">
        <a:spcBef>
          <a:spcPct val="0"/>
        </a:spcBef>
        <a:spcAft>
          <a:spcPct val="0"/>
        </a:spcAft>
        <a:buFont typeface="Arial" panose="020B0604020202020204" pitchFamily="34" charset="0"/>
        <a:defRPr sz="1700" b="1">
          <a:solidFill>
            <a:srgbClr val="CF743D"/>
          </a:solidFill>
          <a:latin typeface="Yikes!" pitchFamily="2" charset="-52"/>
          <a:ea typeface="微软雅黑" panose="020B0503020204020204" pitchFamily="34" charset="-122"/>
          <a:sym typeface="MS PGothic" panose="020B0600070205080204" pitchFamily="34" charset="-128"/>
        </a:defRPr>
      </a:lvl7pPr>
      <a:lvl8pPr marL="1876425" indent="-504825" algn="l" defTabSz="504825" rtl="0" fontAlgn="base">
        <a:spcBef>
          <a:spcPct val="0"/>
        </a:spcBef>
        <a:spcAft>
          <a:spcPct val="0"/>
        </a:spcAft>
        <a:buFont typeface="Arial" panose="020B0604020202020204" pitchFamily="34" charset="0"/>
        <a:defRPr sz="1700" b="1">
          <a:solidFill>
            <a:srgbClr val="CF743D"/>
          </a:solidFill>
          <a:latin typeface="Yikes!" pitchFamily="2" charset="-52"/>
          <a:ea typeface="微软雅黑" panose="020B0503020204020204" pitchFamily="34" charset="-122"/>
          <a:sym typeface="MS PGothic" panose="020B0600070205080204" pitchFamily="34" charset="-128"/>
        </a:defRPr>
      </a:lvl8pPr>
      <a:lvl9pPr marL="2333625" indent="-504825" algn="l" defTabSz="504825" rtl="0" fontAlgn="base">
        <a:spcBef>
          <a:spcPct val="0"/>
        </a:spcBef>
        <a:spcAft>
          <a:spcPct val="0"/>
        </a:spcAft>
        <a:buFont typeface="Arial" panose="020B0604020202020204" pitchFamily="34" charset="0"/>
        <a:defRPr sz="1700" b="1">
          <a:solidFill>
            <a:srgbClr val="CF743D"/>
          </a:solidFill>
          <a:latin typeface="Yikes!" pitchFamily="2" charset="-52"/>
          <a:ea typeface="微软雅黑" panose="020B0503020204020204" pitchFamily="34" charset="-122"/>
          <a:sym typeface="MS PGothic" panose="020B0600070205080204" pitchFamily="34" charset="-128"/>
        </a:defRPr>
      </a:lvl9pPr>
    </p:titleStyle>
    <p:bodyStyle>
      <a:lvl1pPr marL="189230" indent="-189230" algn="l" defTabSz="504825" rtl="0" fontAlgn="base">
        <a:spcBef>
          <a:spcPct val="20000"/>
        </a:spcBef>
        <a:spcAft>
          <a:spcPct val="0"/>
        </a:spcAft>
        <a:buFont typeface="Arial" panose="020B0604020202020204" pitchFamily="34" charset="0"/>
        <a:buChar char="•"/>
        <a:defRPr sz="1300" kern="1200">
          <a:solidFill>
            <a:srgbClr val="CF743D"/>
          </a:solidFill>
          <a:latin typeface="+mn-lt"/>
          <a:ea typeface="+mn-ea"/>
          <a:cs typeface="+mn-cs"/>
          <a:sym typeface="MS PGothic" panose="020B0600070205080204" pitchFamily="34" charset="-128"/>
        </a:defRPr>
      </a:lvl1pPr>
      <a:lvl2pPr marL="409575" lvl="1" indent="-157480" algn="l" defTabSz="504825" rtl="0" fontAlgn="base">
        <a:spcBef>
          <a:spcPct val="20000"/>
        </a:spcBef>
        <a:spcAft>
          <a:spcPct val="0"/>
        </a:spcAft>
        <a:buFont typeface="Arial" panose="020B0604020202020204" pitchFamily="34" charset="0"/>
        <a:buChar char="–"/>
        <a:defRPr sz="1100" kern="1200">
          <a:solidFill>
            <a:srgbClr val="CF743D"/>
          </a:solidFill>
          <a:latin typeface="+mn-lt"/>
          <a:ea typeface="+mn-ea"/>
          <a:cs typeface="+mn-cs"/>
          <a:sym typeface="MS PGothic" panose="020B0600070205080204" pitchFamily="34" charset="-128"/>
        </a:defRPr>
      </a:lvl2pPr>
      <a:lvl3pPr marL="630555" lvl="2" indent="-125730" algn="l" defTabSz="504825" rtl="0" fontAlgn="base">
        <a:spcBef>
          <a:spcPct val="20000"/>
        </a:spcBef>
        <a:spcAft>
          <a:spcPct val="0"/>
        </a:spcAft>
        <a:buFont typeface="Arial" panose="020B0604020202020204" pitchFamily="34" charset="0"/>
        <a:buChar char="•"/>
        <a:defRPr sz="900" kern="1200">
          <a:solidFill>
            <a:srgbClr val="CF743D"/>
          </a:solidFill>
          <a:latin typeface="+mn-lt"/>
          <a:ea typeface="+mn-ea"/>
          <a:cs typeface="+mn-cs"/>
          <a:sym typeface="MS PGothic" panose="020B0600070205080204" pitchFamily="34" charset="-128"/>
        </a:defRPr>
      </a:lvl3pPr>
      <a:lvl4pPr marL="882650" lvl="3" indent="-127000" algn="l" defTabSz="504825" rtl="0" fontAlgn="base">
        <a:spcBef>
          <a:spcPct val="20000"/>
        </a:spcBef>
        <a:spcAft>
          <a:spcPct val="0"/>
        </a:spcAft>
        <a:buFont typeface="Arial" panose="020B0604020202020204" pitchFamily="34" charset="0"/>
        <a:buChar char="–"/>
        <a:defRPr sz="800" kern="1200">
          <a:solidFill>
            <a:srgbClr val="CF743D"/>
          </a:solidFill>
          <a:latin typeface="+mn-lt"/>
          <a:ea typeface="+mn-ea"/>
          <a:cs typeface="+mn-cs"/>
          <a:sym typeface="MS PGothic" panose="020B0600070205080204" pitchFamily="34" charset="-128"/>
        </a:defRPr>
      </a:lvl4pPr>
      <a:lvl5pPr marL="1133475" lvl="4" indent="-125730" algn="l" defTabSz="504825" rtl="0" fontAlgn="base">
        <a:spcBef>
          <a:spcPct val="20000"/>
        </a:spcBef>
        <a:spcAft>
          <a:spcPct val="0"/>
        </a:spcAft>
        <a:buFont typeface="Arial" panose="020B0604020202020204" pitchFamily="34" charset="0"/>
        <a:buChar char="»"/>
        <a:defRPr sz="800" kern="1200">
          <a:solidFill>
            <a:srgbClr val="CF743D"/>
          </a:solidFill>
          <a:latin typeface="+mn-lt"/>
          <a:ea typeface="+mn-ea"/>
          <a:cs typeface="+mn-cs"/>
          <a:sym typeface="MS PGothic" panose="020B0600070205080204" pitchFamily="34" charset="-128"/>
        </a:defRPr>
      </a:lvl5pPr>
      <a:lvl6pPr marL="2514600" lvl="5"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pitchFamily="34" charset="-128"/>
        </a:defRPr>
      </a:lvl6pPr>
      <a:lvl7pPr marL="2971800" lvl="6"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pitchFamily="34" charset="-128"/>
        </a:defRPr>
      </a:lvl7pPr>
      <a:lvl8pPr marL="3429000" lvl="7"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pitchFamily="34" charset="-128"/>
        </a:defRPr>
      </a:lvl8pPr>
      <a:lvl9pPr marL="3886200" lvl="8"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pitchFamily="34" charset="-128"/>
        </a:defRPr>
      </a:lvl9pPr>
    </p:bodyStyle>
    <p:otherStyle>
      <a:lvl1pPr marL="0" lvl="0" indent="0" algn="l" defTabSz="914400" eaLnBrk="1" fontAlgn="base" latinLnBrk="0" hangingPunct="1">
        <a:lnSpc>
          <a:spcPct val="100000"/>
        </a:lnSpc>
        <a:spcBef>
          <a:spcPct val="0"/>
        </a:spcBef>
        <a:spcAft>
          <a:spcPct val="0"/>
        </a:spcAft>
        <a:buClr>
          <a:srgbClr val="000000"/>
        </a:buClr>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3074" name="椭圆形标注 4097"/>
          <p:cNvSpPr>
            <a:spLocks noChangeArrowheads="1"/>
          </p:cNvSpPr>
          <p:nvPr/>
        </p:nvSpPr>
        <p:spPr bwMode="auto">
          <a:xfrm>
            <a:off x="-788987" y="-279400"/>
            <a:ext cx="3578225" cy="2222500"/>
          </a:xfrm>
          <a:prstGeom prst="wedgeEllipseCallout">
            <a:avLst>
              <a:gd name="adj1" fmla="val 23259"/>
              <a:gd name="adj2" fmla="val 62912"/>
            </a:avLst>
          </a:prstGeom>
          <a:solidFill>
            <a:srgbClr val="CF743D">
              <a:alpha val="21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49696" tIns="25898" rIns="49696" bIns="25898" anchor="ctr"/>
          <a:lstStyle>
            <a:lvl1pPr>
              <a:defRPr sz="900">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900" b="0" i="0" u="none" strike="noStrike" kern="1200" cap="none" spc="0" normalizeH="0" baseline="0" noProof="0" smtClean="0">
              <a:ln>
                <a:noFill/>
              </a:ln>
              <a:solidFill>
                <a:schemeClr val="tx1"/>
              </a:solidFill>
              <a:effectLst/>
              <a:uLnTx/>
              <a:uFillTx/>
              <a:latin typeface="Yikes!" pitchFamily="2" charset="-52"/>
              <a:ea typeface="宋体" panose="02010600030101010101" pitchFamily="2" charset="-122"/>
              <a:cs typeface="+mn-cs"/>
            </a:endParaRPr>
          </a:p>
        </p:txBody>
      </p:sp>
      <p:sp>
        <p:nvSpPr>
          <p:cNvPr id="5123" name="标题 4098"/>
          <p:cNvSpPr>
            <a:spLocks noGrp="1"/>
          </p:cNvSpPr>
          <p:nvPr>
            <p:ph type="title"/>
          </p:nvPr>
        </p:nvSpPr>
        <p:spPr>
          <a:xfrm>
            <a:off x="288925" y="130175"/>
            <a:ext cx="5183188" cy="539750"/>
          </a:xfrm>
          <a:prstGeom prst="rect">
            <a:avLst/>
          </a:prstGeom>
          <a:noFill/>
          <a:ln w="9525">
            <a:noFill/>
          </a:ln>
        </p:spPr>
        <p:txBody>
          <a:bodyPr lIns="50396" tIns="25198" rIns="50396" bIns="25198" anchor="ctr"/>
          <a:p>
            <a:pPr lvl="0" indent="-504825"/>
            <a:r>
              <a:rPr lang="zh-CN" altLang="en-US" dirty="0"/>
              <a:t>单击此处编辑母版标题样式</a:t>
            </a:r>
            <a:endParaRPr lang="zh-CN" altLang="en-US" dirty="0"/>
          </a:p>
        </p:txBody>
      </p:sp>
      <p:sp>
        <p:nvSpPr>
          <p:cNvPr id="5124" name="文本占位符 4099"/>
          <p:cNvSpPr>
            <a:spLocks noGrp="1"/>
          </p:cNvSpPr>
          <p:nvPr>
            <p:ph type="body"/>
          </p:nvPr>
        </p:nvSpPr>
        <p:spPr>
          <a:xfrm>
            <a:off x="288925" y="755650"/>
            <a:ext cx="5183188" cy="2138363"/>
          </a:xfrm>
          <a:prstGeom prst="rect">
            <a:avLst/>
          </a:prstGeom>
          <a:noFill/>
          <a:ln w="9525">
            <a:noFill/>
          </a:ln>
        </p:spPr>
        <p:txBody>
          <a:bodyPr lIns="50396" tIns="25198" rIns="50396" bIns="25198" anchor="t"/>
          <a:p>
            <a:pPr lvl="0" indent="-189230"/>
            <a:r>
              <a:rPr lang="zh-CN" altLang="en-US" dirty="0"/>
              <a:t>单击此处编辑母版文本样式</a:t>
            </a:r>
            <a:endParaRPr lang="zh-CN" altLang="en-US" dirty="0"/>
          </a:p>
          <a:p>
            <a:pPr lvl="1" indent="-156845"/>
            <a:r>
              <a:rPr lang="zh-CN" altLang="en-US" dirty="0"/>
              <a:t>第二级</a:t>
            </a:r>
            <a:endParaRPr lang="zh-CN" altLang="en-US" dirty="0"/>
          </a:p>
          <a:p>
            <a:pPr lvl="2" indent="-125730"/>
            <a:r>
              <a:rPr lang="zh-CN" altLang="en-US" dirty="0"/>
              <a:t>第三级</a:t>
            </a:r>
            <a:endParaRPr lang="zh-CN" altLang="en-US" dirty="0"/>
          </a:p>
          <a:p>
            <a:pPr lvl="3" indent="-127000"/>
            <a:r>
              <a:rPr lang="zh-CN" altLang="en-US" dirty="0"/>
              <a:t>第四级</a:t>
            </a:r>
            <a:endParaRPr lang="zh-CN" altLang="en-US" dirty="0"/>
          </a:p>
          <a:p>
            <a:pPr lvl="4" indent="-125095"/>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spd="med">
    <p:fade thruBlk="1"/>
  </p:transition>
  <p:hf sldNum="0" hdr="0" ftr="0" dt="0"/>
  <p:txStyles>
    <p:titleStyle>
      <a:lvl1pPr marL="504825" indent="-504825" algn="l" defTabSz="504825" rtl="0" fontAlgn="base">
        <a:spcBef>
          <a:spcPct val="0"/>
        </a:spcBef>
        <a:spcAft>
          <a:spcPct val="0"/>
        </a:spcAft>
        <a:buFont typeface="Arial" panose="020B0604020202020204" pitchFamily="34" charset="0"/>
        <a:defRPr sz="1700" b="1" kern="1200">
          <a:solidFill>
            <a:srgbClr val="CF743D"/>
          </a:solidFill>
          <a:latin typeface="+mj-lt"/>
          <a:ea typeface="+mj-ea"/>
          <a:cs typeface="+mj-cs"/>
          <a:sym typeface="MS PGothic" panose="020B0600070205080204" pitchFamily="34" charset="-128"/>
        </a:defRPr>
      </a:lvl1pPr>
      <a:lvl2pPr marL="504825" indent="-504825" algn="l" defTabSz="504825" rtl="0" fontAlgn="base">
        <a:spcBef>
          <a:spcPct val="0"/>
        </a:spcBef>
        <a:spcAft>
          <a:spcPct val="0"/>
        </a:spcAft>
        <a:buFont typeface="Arial" panose="020B0604020202020204" pitchFamily="34" charset="0"/>
        <a:defRPr sz="1700" b="1">
          <a:solidFill>
            <a:srgbClr val="CF743D"/>
          </a:solidFill>
          <a:latin typeface="Yikes!" pitchFamily="2" charset="-52"/>
          <a:ea typeface="微软雅黑" panose="020B0503020204020204" pitchFamily="34" charset="-122"/>
          <a:sym typeface="MS PGothic" panose="020B0600070205080204" pitchFamily="34" charset="-128"/>
        </a:defRPr>
      </a:lvl2pPr>
      <a:lvl3pPr marL="504825" indent="-504825" algn="l" defTabSz="504825" rtl="0" fontAlgn="base">
        <a:spcBef>
          <a:spcPct val="0"/>
        </a:spcBef>
        <a:spcAft>
          <a:spcPct val="0"/>
        </a:spcAft>
        <a:buFont typeface="Arial" panose="020B0604020202020204" pitchFamily="34" charset="0"/>
        <a:defRPr sz="1700" b="1">
          <a:solidFill>
            <a:srgbClr val="CF743D"/>
          </a:solidFill>
          <a:latin typeface="Yikes!" pitchFamily="2" charset="-52"/>
          <a:ea typeface="微软雅黑" panose="020B0503020204020204" pitchFamily="34" charset="-122"/>
          <a:sym typeface="MS PGothic" panose="020B0600070205080204" pitchFamily="34" charset="-128"/>
        </a:defRPr>
      </a:lvl3pPr>
      <a:lvl4pPr marL="504825" indent="-504825" algn="l" defTabSz="504825" rtl="0" fontAlgn="base">
        <a:spcBef>
          <a:spcPct val="0"/>
        </a:spcBef>
        <a:spcAft>
          <a:spcPct val="0"/>
        </a:spcAft>
        <a:buFont typeface="Arial" panose="020B0604020202020204" pitchFamily="34" charset="0"/>
        <a:defRPr sz="1700" b="1">
          <a:solidFill>
            <a:srgbClr val="CF743D"/>
          </a:solidFill>
          <a:latin typeface="Yikes!" pitchFamily="2" charset="-52"/>
          <a:ea typeface="微软雅黑" panose="020B0503020204020204" pitchFamily="34" charset="-122"/>
          <a:sym typeface="MS PGothic" panose="020B0600070205080204" pitchFamily="34" charset="-128"/>
        </a:defRPr>
      </a:lvl4pPr>
      <a:lvl5pPr marL="504825" indent="-504825" algn="l" defTabSz="504825" rtl="0" fontAlgn="base">
        <a:spcBef>
          <a:spcPct val="0"/>
        </a:spcBef>
        <a:spcAft>
          <a:spcPct val="0"/>
        </a:spcAft>
        <a:buFont typeface="Arial" panose="020B0604020202020204" pitchFamily="34" charset="0"/>
        <a:defRPr sz="1700" b="1">
          <a:solidFill>
            <a:srgbClr val="CF743D"/>
          </a:solidFill>
          <a:latin typeface="Yikes!" pitchFamily="2" charset="-52"/>
          <a:ea typeface="微软雅黑" panose="020B0503020204020204" pitchFamily="34" charset="-122"/>
          <a:sym typeface="MS PGothic" panose="020B0600070205080204" pitchFamily="34" charset="-128"/>
        </a:defRPr>
      </a:lvl5pPr>
      <a:lvl6pPr marL="962025" indent="-504825" algn="l" defTabSz="504825" rtl="0" fontAlgn="base">
        <a:spcBef>
          <a:spcPct val="0"/>
        </a:spcBef>
        <a:spcAft>
          <a:spcPct val="0"/>
        </a:spcAft>
        <a:buFont typeface="Arial" panose="020B0604020202020204" pitchFamily="34" charset="0"/>
        <a:defRPr sz="1700" b="1">
          <a:solidFill>
            <a:srgbClr val="CF743D"/>
          </a:solidFill>
          <a:latin typeface="Yikes!" pitchFamily="2" charset="-52"/>
          <a:ea typeface="微软雅黑" panose="020B0503020204020204" pitchFamily="34" charset="-122"/>
          <a:sym typeface="MS PGothic" panose="020B0600070205080204" pitchFamily="34" charset="-128"/>
        </a:defRPr>
      </a:lvl6pPr>
      <a:lvl7pPr marL="1419225" indent="-504825" algn="l" defTabSz="504825" rtl="0" fontAlgn="base">
        <a:spcBef>
          <a:spcPct val="0"/>
        </a:spcBef>
        <a:spcAft>
          <a:spcPct val="0"/>
        </a:spcAft>
        <a:buFont typeface="Arial" panose="020B0604020202020204" pitchFamily="34" charset="0"/>
        <a:defRPr sz="1700" b="1">
          <a:solidFill>
            <a:srgbClr val="CF743D"/>
          </a:solidFill>
          <a:latin typeface="Yikes!" pitchFamily="2" charset="-52"/>
          <a:ea typeface="微软雅黑" panose="020B0503020204020204" pitchFamily="34" charset="-122"/>
          <a:sym typeface="MS PGothic" panose="020B0600070205080204" pitchFamily="34" charset="-128"/>
        </a:defRPr>
      </a:lvl7pPr>
      <a:lvl8pPr marL="1876425" indent="-504825" algn="l" defTabSz="504825" rtl="0" fontAlgn="base">
        <a:spcBef>
          <a:spcPct val="0"/>
        </a:spcBef>
        <a:spcAft>
          <a:spcPct val="0"/>
        </a:spcAft>
        <a:buFont typeface="Arial" panose="020B0604020202020204" pitchFamily="34" charset="0"/>
        <a:defRPr sz="1700" b="1">
          <a:solidFill>
            <a:srgbClr val="CF743D"/>
          </a:solidFill>
          <a:latin typeface="Yikes!" pitchFamily="2" charset="-52"/>
          <a:ea typeface="微软雅黑" panose="020B0503020204020204" pitchFamily="34" charset="-122"/>
          <a:sym typeface="MS PGothic" panose="020B0600070205080204" pitchFamily="34" charset="-128"/>
        </a:defRPr>
      </a:lvl8pPr>
      <a:lvl9pPr marL="2333625" indent="-504825" algn="l" defTabSz="504825" rtl="0" fontAlgn="base">
        <a:spcBef>
          <a:spcPct val="0"/>
        </a:spcBef>
        <a:spcAft>
          <a:spcPct val="0"/>
        </a:spcAft>
        <a:buFont typeface="Arial" panose="020B0604020202020204" pitchFamily="34" charset="0"/>
        <a:defRPr sz="1700" b="1">
          <a:solidFill>
            <a:srgbClr val="CF743D"/>
          </a:solidFill>
          <a:latin typeface="Yikes!" pitchFamily="2" charset="-52"/>
          <a:ea typeface="微软雅黑" panose="020B0503020204020204" pitchFamily="34" charset="-122"/>
          <a:sym typeface="MS PGothic" panose="020B0600070205080204" pitchFamily="34" charset="-128"/>
        </a:defRPr>
      </a:lvl9pPr>
    </p:titleStyle>
    <p:bodyStyle>
      <a:lvl1pPr marL="189230" indent="-189230" algn="l" defTabSz="504825" rtl="0" fontAlgn="base">
        <a:spcBef>
          <a:spcPct val="20000"/>
        </a:spcBef>
        <a:spcAft>
          <a:spcPct val="0"/>
        </a:spcAft>
        <a:buFont typeface="Arial" panose="020B0604020202020204" pitchFamily="34" charset="0"/>
        <a:buChar char="•"/>
        <a:defRPr sz="1300" kern="1200">
          <a:solidFill>
            <a:srgbClr val="CF743D"/>
          </a:solidFill>
          <a:latin typeface="+mn-lt"/>
          <a:ea typeface="+mn-ea"/>
          <a:cs typeface="+mn-cs"/>
          <a:sym typeface="MS PGothic" panose="020B0600070205080204" pitchFamily="34" charset="-128"/>
        </a:defRPr>
      </a:lvl1pPr>
      <a:lvl2pPr marL="409575" lvl="1" indent="-157480" algn="l" defTabSz="504825" rtl="0" fontAlgn="base">
        <a:spcBef>
          <a:spcPct val="20000"/>
        </a:spcBef>
        <a:spcAft>
          <a:spcPct val="0"/>
        </a:spcAft>
        <a:buFont typeface="Arial" panose="020B0604020202020204" pitchFamily="34" charset="0"/>
        <a:buChar char="–"/>
        <a:defRPr sz="1100" kern="1200">
          <a:solidFill>
            <a:srgbClr val="CF743D"/>
          </a:solidFill>
          <a:latin typeface="+mn-lt"/>
          <a:ea typeface="+mn-ea"/>
          <a:cs typeface="+mn-cs"/>
          <a:sym typeface="MS PGothic" panose="020B0600070205080204" pitchFamily="34" charset="-128"/>
        </a:defRPr>
      </a:lvl2pPr>
      <a:lvl3pPr marL="630555" lvl="2" indent="-125730" algn="l" defTabSz="504825" rtl="0" fontAlgn="base">
        <a:spcBef>
          <a:spcPct val="20000"/>
        </a:spcBef>
        <a:spcAft>
          <a:spcPct val="0"/>
        </a:spcAft>
        <a:buFont typeface="Arial" panose="020B0604020202020204" pitchFamily="34" charset="0"/>
        <a:buChar char="•"/>
        <a:defRPr sz="900" kern="1200">
          <a:solidFill>
            <a:srgbClr val="CF743D"/>
          </a:solidFill>
          <a:latin typeface="+mn-lt"/>
          <a:ea typeface="+mn-ea"/>
          <a:cs typeface="+mn-cs"/>
          <a:sym typeface="MS PGothic" panose="020B0600070205080204" pitchFamily="34" charset="-128"/>
        </a:defRPr>
      </a:lvl3pPr>
      <a:lvl4pPr marL="882650" lvl="3" indent="-127000" algn="l" defTabSz="504825" rtl="0" fontAlgn="base">
        <a:spcBef>
          <a:spcPct val="20000"/>
        </a:spcBef>
        <a:spcAft>
          <a:spcPct val="0"/>
        </a:spcAft>
        <a:buFont typeface="Arial" panose="020B0604020202020204" pitchFamily="34" charset="0"/>
        <a:buChar char="–"/>
        <a:defRPr sz="800" kern="1200">
          <a:solidFill>
            <a:srgbClr val="CF743D"/>
          </a:solidFill>
          <a:latin typeface="+mn-lt"/>
          <a:ea typeface="+mn-ea"/>
          <a:cs typeface="+mn-cs"/>
          <a:sym typeface="MS PGothic" panose="020B0600070205080204" pitchFamily="34" charset="-128"/>
        </a:defRPr>
      </a:lvl4pPr>
      <a:lvl5pPr marL="1133475" lvl="4" indent="-125730" algn="l" defTabSz="504825" rtl="0" fontAlgn="base">
        <a:spcBef>
          <a:spcPct val="20000"/>
        </a:spcBef>
        <a:spcAft>
          <a:spcPct val="0"/>
        </a:spcAft>
        <a:buFont typeface="Arial" panose="020B0604020202020204" pitchFamily="34" charset="0"/>
        <a:buChar char="»"/>
        <a:defRPr sz="800" kern="1200">
          <a:solidFill>
            <a:srgbClr val="CF743D"/>
          </a:solidFill>
          <a:latin typeface="+mn-lt"/>
          <a:ea typeface="+mn-ea"/>
          <a:cs typeface="+mn-cs"/>
          <a:sym typeface="MS PGothic" panose="020B0600070205080204" pitchFamily="34" charset="-128"/>
        </a:defRPr>
      </a:lvl5pPr>
      <a:lvl6pPr marL="2514600" lvl="5"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pitchFamily="34" charset="-128"/>
        </a:defRPr>
      </a:lvl6pPr>
      <a:lvl7pPr marL="2971800" lvl="6"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pitchFamily="34" charset="-128"/>
        </a:defRPr>
      </a:lvl7pPr>
      <a:lvl8pPr marL="3429000" lvl="7"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pitchFamily="34" charset="-128"/>
        </a:defRPr>
      </a:lvl8pPr>
      <a:lvl9pPr marL="3886200" lvl="8" indent="-228600" algn="l" defTabSz="504825" eaLnBrk="1" fontAlgn="base" latinLnBrk="0" hangingPunct="1">
        <a:lnSpc>
          <a:spcPct val="100000"/>
        </a:lnSpc>
        <a:spcBef>
          <a:spcPct val="20000"/>
        </a:spcBef>
        <a:spcAft>
          <a:spcPct val="0"/>
        </a:spcAft>
        <a:buFont typeface="Arial" panose="020B0604020202020204" charset="-76"/>
        <a:buChar char="»"/>
        <a:defRPr sz="800" b="0" i="0" u="none" kern="1200" baseline="0">
          <a:solidFill>
            <a:srgbClr val="CF743D"/>
          </a:solidFill>
          <a:latin typeface="+mn-lt"/>
          <a:ea typeface="+mn-ea"/>
          <a:cs typeface="+mn-cs"/>
          <a:sym typeface="MS PGothic" panose="020B0600070205080204" pitchFamily="34" charset="-128"/>
        </a:defRPr>
      </a:lvl9pPr>
    </p:bodyStyle>
    <p:otherStyle>
      <a:lvl1pPr marL="0" lvl="0" indent="0" algn="l" defTabSz="914400" eaLnBrk="1" fontAlgn="base" latinLnBrk="0" hangingPunct="1">
        <a:lnSpc>
          <a:spcPct val="100000"/>
        </a:lnSpc>
        <a:spcBef>
          <a:spcPct val="0"/>
        </a:spcBef>
        <a:spcAft>
          <a:spcPct val="0"/>
        </a:spcAft>
        <a:buClr>
          <a:srgbClr val="000000"/>
        </a:buClr>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Clr>
          <a:srgbClr val="000000"/>
        </a:buClr>
        <a:defRPr sz="1800" kern="1200" baseline="0">
          <a:solidFill>
            <a:schemeClr val="tx1"/>
          </a:solidFill>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image" Target="../media/image5.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46.xml"/><Relationship Id="rId2" Type="http://schemas.openxmlformats.org/officeDocument/2006/relationships/image" Target="../media/image7.png"/><Relationship Id="rId1" Type="http://schemas.openxmlformats.org/officeDocument/2006/relationships/image" Target="../media/image6.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image" Target="../media/image3.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标题 7169"/>
          <p:cNvSpPr>
            <a:spLocks noGrp="1"/>
          </p:cNvSpPr>
          <p:nvPr>
            <p:ph type="title"/>
          </p:nvPr>
        </p:nvSpPr>
        <p:spPr/>
        <p:txBody>
          <a:bodyPr vert="horz" wrap="square" lIns="50396" tIns="25198" rIns="50396" bIns="25198" anchor="ctr"/>
          <a:p>
            <a:pPr algn="ctr" eaLnBrk="1" hangingPunct="1"/>
            <a:r>
              <a:rPr dirty="0"/>
              <a:t>知识点1 数学美思想</a:t>
            </a:r>
            <a:endParaRPr dirty="0"/>
          </a:p>
        </p:txBody>
      </p:sp>
      <p:sp>
        <p:nvSpPr>
          <p:cNvPr id="8194" name="文本占位符 7170"/>
          <p:cNvSpPr>
            <a:spLocks noGrp="1" noChangeArrowheads="1"/>
          </p:cNvSpPr>
          <p:nvPr>
            <p:ph idx="1"/>
          </p:nvPr>
        </p:nvSpPr>
        <p:spPr>
          <a:xfrm>
            <a:off x="288925" y="669925"/>
            <a:ext cx="5183188" cy="22240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一、对数学美思想的认识</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对数学美的认识就是能够认识或感受数学的内容、结构、思想方法等方面  的美，是对数学外在形式的美好感受和内在本质的理性欣赏。</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不同的人对数学的美的认识往往是不同的，数学家刹墩学的感情最深，对数学的美的认识也更深刻，如美国数学史学家、数学家M·克莱因这样描述数学：“它是人类最杰出的智慧结晶，也是人类精神最富独创性的产物，音乐能激起或平静人的心灵，绘画能愉悦人的视觉，诗歌能激发人的感情，哲学能使思想得到满足，工程技术能改善人的物质生活，而数学则能够做到所有这一切。”</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标题 13313"/>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4338" name="文本占位符 13314"/>
          <p:cNvSpPr>
            <a:spLocks noGrp="1" noChangeArrowheads="1"/>
          </p:cNvSpPr>
          <p:nvPr>
            <p:ph idx="1"/>
          </p:nvPr>
        </p:nvSpPr>
        <p:spPr>
          <a:xfrm>
            <a:off x="288925" y="238125"/>
            <a:ext cx="5183188" cy="26558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如图5-1所示，线段AB=1，在AB上取一点C，使得BC：AC＝AC：AB；那么可求得AC≈0.618(实际上是无限不循环小数)，这个数称为黄金数。</a:t>
            </a:r>
            <a:endPar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BC：AC=AC：AB＝0.618：1，因这个比在生活中有很多能够产生美感的应用，因此把它称为黄金比，或黄金分割。</a:t>
            </a:r>
            <a:endPar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endParaRPr>
          </a:p>
        </p:txBody>
      </p:sp>
      <p:pic>
        <p:nvPicPr>
          <p:cNvPr id="80" name="图片 66"/>
          <p:cNvPicPr>
            <a:picLocks noChangeAspect="1"/>
          </p:cNvPicPr>
          <p:nvPr/>
        </p:nvPicPr>
        <p:blipFill>
          <a:blip r:embed="rId1"/>
          <a:stretch>
            <a:fillRect/>
          </a:stretch>
        </p:blipFill>
        <p:spPr>
          <a:xfrm>
            <a:off x="1230948" y="1423352"/>
            <a:ext cx="2891155" cy="521970"/>
          </a:xfrm>
          <a:prstGeom prst="rect">
            <a:avLst/>
          </a:prstGeom>
          <a:noFill/>
          <a:ln w="9525">
            <a:noFill/>
          </a:ln>
        </p:spPr>
      </p:pic>
    </p:spTree>
  </p:cSld>
  <p:clrMapOvr>
    <a:masterClrMapping/>
  </p:clrMapOvr>
  <p:transition spd="med">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标题 13313"/>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4338" name="文本占位符 13314"/>
          <p:cNvSpPr>
            <a:spLocks noGrp="1" noChangeArrowheads="1"/>
          </p:cNvSpPr>
          <p:nvPr>
            <p:ph idx="1"/>
          </p:nvPr>
        </p:nvSpPr>
        <p:spPr>
          <a:xfrm>
            <a:off x="288925" y="238125"/>
            <a:ext cx="5183188" cy="26558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典型</a:t>
            </a: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a:t>
            </a:r>
            <a:endParaRPr kumimoji="0" lang="en-US" altLang="zh-CN" sz="1300" b="0"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例题1  斐波那契数列为1，</a:t>
            </a:r>
            <a:r>
              <a:rPr kumimoji="0" lang="en-US" altLang="zh-CN"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1</a:t>
            </a: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，2，3，5，8，13，21，34，55，89，…这些数被称为斐波那契数。计算相邻两个数的商，前项作被除数，后项作除数，商取三位小数。你能发现什么规律?</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标题 13313"/>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4338" name="文本占位符 13314"/>
          <p:cNvSpPr>
            <a:spLocks noGrp="1" noChangeArrowheads="1"/>
          </p:cNvSpPr>
          <p:nvPr>
            <p:ph idx="1"/>
          </p:nvPr>
        </p:nvSpPr>
        <p:spPr>
          <a:xfrm>
            <a:off x="288925" y="238125"/>
            <a:ext cx="5183188" cy="26558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典型</a:t>
            </a: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a:t>
            </a:r>
            <a:endParaRPr kumimoji="0" lang="en-US" altLang="zh-CN" sz="1300" b="0"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例题2  一般的选美标准认为，除了体重等指标外，还要求一个人的肚脐以上的长度与肚脐以下的长度之比等于0.618。一个女土身高168厘米，肚脐以上部分长68厘米。那么她应穿多高的高跟鞋比较美?(结果精确到1厘米)</a:t>
            </a:r>
            <a:endPar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标题 7169"/>
          <p:cNvSpPr>
            <a:spLocks noGrp="1"/>
          </p:cNvSpPr>
          <p:nvPr>
            <p:ph type="title"/>
          </p:nvPr>
        </p:nvSpPr>
        <p:spPr/>
        <p:txBody>
          <a:bodyPr vert="horz" wrap="square" lIns="50396" tIns="25198" rIns="50396" bIns="25198" anchor="ctr"/>
          <a:p>
            <a:pPr algn="ctr" eaLnBrk="1" hangingPunct="1"/>
            <a:r>
              <a:rPr lang="zh-CN" altLang="en-US" dirty="0"/>
              <a:t>知识点2 分析法和综合法</a:t>
            </a:r>
            <a:endParaRPr lang="zh-CN" altLang="en-US" dirty="0"/>
          </a:p>
        </p:txBody>
      </p:sp>
      <p:sp>
        <p:nvSpPr>
          <p:cNvPr id="8194" name="文本占位符 7170"/>
          <p:cNvSpPr>
            <a:spLocks noGrp="1" noChangeArrowheads="1"/>
          </p:cNvSpPr>
          <p:nvPr>
            <p:ph idx="1"/>
          </p:nvPr>
        </p:nvSpPr>
        <p:spPr>
          <a:xfrm>
            <a:off x="288925" y="669925"/>
            <a:ext cx="5183188" cy="22240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分析与综合都是思维的基本方法，无论是研究和解决一般问题，还是数学问题，分析和综合都是最基本的具有逻辑性的方法。分析与综合本是两种思想方法，但囚二者具有十分密切的联系，因此把二者结合起来阐述。</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文本占位符 7170"/>
          <p:cNvSpPr>
            <a:spLocks noGrp="1" noChangeArrowheads="1"/>
          </p:cNvSpPr>
          <p:nvPr>
            <p:ph idx="1"/>
          </p:nvPr>
        </p:nvSpPr>
        <p:spPr>
          <a:xfrm>
            <a:off x="288925" y="171450"/>
            <a:ext cx="5183188" cy="2816225"/>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一、对分析法和综合法的认识</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分析是把研究对象的整体分解为若干部分、方面和因素，分别加以考察。找出各自的本质属性及彼此之间的联系。综合是把研究对象的各个部分、方面和因素的认识结合起来，形成一个整体性认识的思维方法。分析是综合的基础。综合是分析的整合和深入，综合是与分析相反的思维过程。在研究数学概念和性质时，往往先把研究对象分解成几个部分、方面和要素进行考察，再进行整合，从整体上认识研究对象，形成理性认识。实际上教师和学生都在经常有意识和无意识地运用分析和综合的思维方法。</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文本占位符 7170"/>
          <p:cNvSpPr>
            <a:spLocks noGrp="1" noChangeArrowheads="1"/>
          </p:cNvSpPr>
          <p:nvPr>
            <p:ph idx="1"/>
          </p:nvPr>
        </p:nvSpPr>
        <p:spPr>
          <a:xfrm>
            <a:off x="288925" y="171450"/>
            <a:ext cx="5183188" cy="2816225"/>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如认识等腰梯形时，可以从它的边和角等几个要素进行分析：它有几条边?几个角?四条边有什么关系?四个角有什么关系?再从整体上概括等腰梯形的性质。另外．在数学中的分析法还有一种特定的含义，一般被理解为：在证明和解决问题时，从结论出发，一步一步地追溯到产生这一结论的条件是已知的为止，是一种“执果索因”的分析法。综合法一般被理解为：在证明和解决问题时，从已知条件和某些定义、定理等出发，经过一系列的运算或推理，最终证明结论或解决问题，是一种“由因导果”的综合法。如小学数学中的问题解决，可以由问题出发逐步逆推到已知条件，这是分析法；从已知条件出发，逐步求出所需答案，这是综合法。再如分析法和综合法在中学数学作为直接证明的基本方法，应用比较普遍。因此，分析法和综合法是数学学习中应用较为普遍的相互依赖、相互渗透的思想方法。</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文本占位符 7170"/>
          <p:cNvSpPr>
            <a:spLocks noGrp="1" noChangeArrowheads="1"/>
          </p:cNvSpPr>
          <p:nvPr>
            <p:ph idx="1"/>
          </p:nvPr>
        </p:nvSpPr>
        <p:spPr>
          <a:xfrm>
            <a:off x="288925" y="171450"/>
            <a:ext cx="5183188" cy="2816225"/>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b="1" strike="noStrike" noProof="0" dirty="0" smtClean="0">
                <a:ln>
                  <a:noFill/>
                </a:ln>
                <a:effectLst/>
                <a:uLnTx/>
                <a:uFillTx/>
                <a:sym typeface="MS PGothic" panose="020B0600070205080204" pitchFamily="34" charset="-128"/>
              </a:rPr>
              <a:t>大纲时代的小学数学教育，比较重视逻辑思维能力的培养，在教学过程中重视培养学生的分析、综合、抽象、概括、判断和推理能力，其中培养学生分析和综合的能力、推理能力是很重要的力‘面，如在解答应用题时重视分析法和综合法的运用，也就是说可以先从应用题的问题出发，找出解决问题需要的条件中哪些是已知的、哪些是未知的，未知的条件又需要什么条件解决，这样一步一步倒推，直到利用最原始的已知条件解决。这样分析了数量关系和解题思路后，再利用综合法根据已知条件列式解答。再如在学习概率统计时对各种统计数据需要经过整理和描述，并进行分析和综合，作出合理的判断和预测。</a:t>
            </a:r>
            <a:endParaRPr b="1" strike="noStrike" noProof="0" dirty="0" smtClean="0">
              <a:ln>
                <a:noFill/>
              </a:ln>
              <a:effectLst/>
              <a:uLnTx/>
              <a:uFillTx/>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b="1" strike="noStrike" noProof="0" dirty="0" smtClean="0">
                <a:ln>
                  <a:noFill/>
                </a:ln>
                <a:effectLst/>
                <a:uLnTx/>
                <a:uFillTx/>
                <a:sym typeface="MS PGothic" panose="020B0600070205080204" pitchFamily="34" charset="-128"/>
              </a:rPr>
              <a:t>分析法和综合法是培养学生分析问题、解决问题和推理等能力的重要的思想方法。</a:t>
            </a:r>
            <a:endParaRPr b="1" strike="noStrike" noProof="0" dirty="0" smtClean="0">
              <a:ln>
                <a:noFill/>
              </a:ln>
              <a:effectLst/>
              <a:uLnTx/>
              <a:uFillTx/>
              <a:sym typeface="MS PGothic" panose="020B0600070205080204" pitchFamily="34" charset="-128"/>
            </a:endParaRPr>
          </a:p>
        </p:txBody>
      </p:sp>
    </p:spTree>
  </p:cSld>
  <p:clrMapOvr>
    <a:masterClrMapping/>
  </p:clrMapOvr>
  <p:transition spd="med">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文本占位符 7170"/>
          <p:cNvSpPr>
            <a:spLocks noGrp="1" noChangeArrowheads="1"/>
          </p:cNvSpPr>
          <p:nvPr>
            <p:ph idx="1"/>
          </p:nvPr>
        </p:nvSpPr>
        <p:spPr>
          <a:xfrm>
            <a:off x="288925" y="171450"/>
            <a:ext cx="5183188" cy="2816225"/>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b="1" strike="noStrike" noProof="0" dirty="0" smtClean="0">
                <a:ln>
                  <a:noFill/>
                </a:ln>
                <a:effectLst/>
                <a:uLnTx/>
                <a:uFillTx/>
                <a:sym typeface="MS PGothic" panose="020B0600070205080204" pitchFamily="34" charset="-128"/>
              </a:rPr>
              <a:t>二、分析法和综合法的应用</a:t>
            </a:r>
            <a:endParaRPr b="1" strike="noStrike" noProof="0" dirty="0" smtClean="0">
              <a:ln>
                <a:noFill/>
              </a:ln>
              <a:effectLst/>
              <a:uLnTx/>
              <a:uFillTx/>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b="1" strike="noStrike" noProof="0" dirty="0" smtClean="0">
                <a:ln>
                  <a:noFill/>
                </a:ln>
                <a:effectLst/>
                <a:uLnTx/>
                <a:uFillTx/>
                <a:sym typeface="MS PGothic" panose="020B0600070205080204" pitchFamily="34" charset="-128"/>
              </a:rPr>
              <a:t>如上所述，分析法和综合法作为数学的思想方法，在小学数学的各个方面都有重要的应用。首先，在四大领域的内容中，无论是低年级的数和计算、图形的认识，还是中高年级的方程和比例、统计与概率，分析法和综合法都有较多应用。如数的计算法则的学习，就是一个先分析再综合概括的过程，先一步一步地学习法则的不同方面，再综合概括成一个完整的法则。其次，在贯穿整个数学学习过程中的问题解决、判断和推理证明等方面，分析法和综合法也是无所不在。如在进行一个概念或者性质的判断时，必须先进行分析，然后才能作出判断。</a:t>
            </a:r>
            <a:endParaRPr b="1" strike="noStrike" noProof="0" dirty="0" smtClean="0">
              <a:ln>
                <a:noFill/>
              </a:ln>
              <a:effectLst/>
              <a:uLnTx/>
              <a:uFillTx/>
              <a:sym typeface="MS PGothic" panose="020B0600070205080204" pitchFamily="34" charset="-128"/>
            </a:endParaRPr>
          </a:p>
        </p:txBody>
      </p:sp>
    </p:spTree>
  </p:cSld>
  <p:clrMapOvr>
    <a:masterClrMapping/>
  </p:clrMapOvr>
  <p:transition spd="med">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标题 10241"/>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1266" name="文本占位符 10242"/>
          <p:cNvSpPr>
            <a:spLocks noGrp="1" noChangeArrowheads="1"/>
          </p:cNvSpPr>
          <p:nvPr>
            <p:ph idx="1"/>
          </p:nvPr>
        </p:nvSpPr>
        <p:spPr>
          <a:xfrm>
            <a:off x="288925" y="209550"/>
            <a:ext cx="5183188" cy="2684463"/>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三、分析法和综合法的教学</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分析能力和综合能力作为培养逻辑思维能力和解决问题能力的重要方面，应给予足够的重视，在教学中应注意以下几点。</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第一，在学习一般的数学概念和性质时注重分析能力和综合能力的培养。小学数学的很多知识，学生往往经历先分析再综合的过程，即先认识局部特征，再从整体上认识或者形成抽象概念的过程。如图形的认识，在第一学段学生通过操作和直观初步感知图形的一些特征，到了第二学段，可以从整体上认识或者抽象成概念。教师从低年级开始就应注重分析能力的培养，从而为后续的学习打下较好的基础。</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标题 11265"/>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2290" name="文本占位符 11266"/>
          <p:cNvSpPr>
            <a:spLocks noGrp="1" noChangeArrowheads="1"/>
          </p:cNvSpPr>
          <p:nvPr>
            <p:ph idx="1"/>
          </p:nvPr>
        </p:nvSpPr>
        <p:spPr>
          <a:xfrm>
            <a:off x="288925" y="250825"/>
            <a:ext cx="5183188" cy="26431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第二，在解决问题时注重分析法和综合法的结合运用。</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简单的问题，往往直接应用综合法便可解决；复杂的问题，往往需要把分析法和综合法结合运用。分析法从问题出发逐步逆推，便于把握探索的方向，综合法的思维具有发散性，能够提供多种策略；把二者结合起来，便于根据已知条件提供向问题靠拢的策略，使问题尽快得到解决。</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文本占位符 7170"/>
          <p:cNvSpPr>
            <a:spLocks noGrp="1" noChangeArrowheads="1"/>
          </p:cNvSpPr>
          <p:nvPr>
            <p:ph idx="1"/>
          </p:nvPr>
        </p:nvSpPr>
        <p:spPr>
          <a:xfrm>
            <a:off x="288925" y="171450"/>
            <a:ext cx="5183188" cy="2816225"/>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对于普通人而言，对数学的印象往往是抽象、枯燥、难学，除了应对升学考试外，好像投什么用。</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先给大家出一个谜语：打一样东西，看不见，摸不着，人人时刻都需要。谜底是：空气。数学也像空气一样，看不见，摸不着，但它却无时无刻不在我们身边。也就是说，数学是有广泛应用的，每个人都离不开它，但它却做了好事不留名。以至于很多人都会质疑：数学除了日常生活中购物时的加减乘除那点算术运算，还有什么用呢?再加上在升学考试中数学题目较难，很多老师在教学中会增加远超过教科书上习题难度的题目让学生大量训练，还有很多家长让孩子参加课外辅导班，导致很多人害怕甚至厌恶数学，对数学产生了不好的印象。</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标题 12289"/>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3314" name="文本占位符 12290"/>
          <p:cNvSpPr>
            <a:spLocks noGrp="1" noChangeArrowheads="1"/>
          </p:cNvSpPr>
          <p:nvPr>
            <p:ph idx="1"/>
          </p:nvPr>
        </p:nvSpPr>
        <p:spPr>
          <a:xfrm>
            <a:off x="288925" y="184150"/>
            <a:ext cx="5183188" cy="2709863"/>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典型例题</a:t>
            </a:r>
            <a:endParaRPr kumimoji="0" lang="en-US" altLang="zh-CN"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例题1   一件衬衫的标价是150元，现在因换季按标价打八折的优惠价出售，还能够在进价的基础上获利20％。这款衬衫的进价是多少钱?</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标题 13313"/>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4338" name="文本占位符 13314"/>
          <p:cNvSpPr>
            <a:spLocks noGrp="1" noChangeArrowheads="1"/>
          </p:cNvSpPr>
          <p:nvPr>
            <p:ph idx="1"/>
          </p:nvPr>
        </p:nvSpPr>
        <p:spPr>
          <a:xfrm>
            <a:off x="288925" y="238125"/>
            <a:ext cx="5183188" cy="26558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典型</a:t>
            </a: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a:t>
            </a:r>
            <a:endParaRPr kumimoji="0" lang="en-US" altLang="zh-CN" sz="1300" b="0"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例题2  食品店把120千克巧克力分装在两种大小不同的盒子里，先装0．25千克一盒的装了200盒，剩下的每盒装0．5千克。这些巧克力一共装了多少盒?</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标题 13313"/>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4338" name="文本占位符 13314"/>
          <p:cNvSpPr>
            <a:spLocks noGrp="1" noChangeArrowheads="1"/>
          </p:cNvSpPr>
          <p:nvPr>
            <p:ph idx="1"/>
          </p:nvPr>
        </p:nvSpPr>
        <p:spPr>
          <a:xfrm>
            <a:off x="288925" y="238125"/>
            <a:ext cx="5183188" cy="26558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典型</a:t>
            </a: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a:t>
            </a:r>
            <a:endParaRPr kumimoji="0" lang="en-US" altLang="zh-CN" sz="1300" b="0"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例题3  明明家有一些苹果和梨，苹果的个数如果再减少5个，就恰好是梨的个数的3倍。如果每天吃4个苹果和2个梨，当梨吃完时苹果还剩15个。那么原来梨和苹果各有多少个?</a:t>
            </a:r>
            <a:endPar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标题 7169"/>
          <p:cNvSpPr>
            <a:spLocks noGrp="1"/>
          </p:cNvSpPr>
          <p:nvPr>
            <p:ph type="title"/>
          </p:nvPr>
        </p:nvSpPr>
        <p:spPr/>
        <p:txBody>
          <a:bodyPr vert="horz" wrap="square" lIns="50396" tIns="25198" rIns="50396" bIns="25198" anchor="ctr"/>
          <a:p>
            <a:pPr algn="ctr" eaLnBrk="1" hangingPunct="1"/>
            <a:r>
              <a:rPr lang="zh-CN" altLang="en-US" dirty="0"/>
              <a:t>知识点</a:t>
            </a:r>
            <a:r>
              <a:rPr lang="en-US" altLang="zh-CN" dirty="0"/>
              <a:t>5 </a:t>
            </a:r>
            <a:r>
              <a:rPr lang="zh-CN" altLang="en-US" dirty="0"/>
              <a:t>统计思想</a:t>
            </a:r>
            <a:endParaRPr lang="zh-CN" altLang="en-US" dirty="0"/>
          </a:p>
        </p:txBody>
      </p:sp>
      <p:sp>
        <p:nvSpPr>
          <p:cNvPr id="8194" name="文本占位符 7170"/>
          <p:cNvSpPr>
            <a:spLocks noGrp="1" noChangeArrowheads="1"/>
          </p:cNvSpPr>
          <p:nvPr>
            <p:ph idx="1"/>
          </p:nvPr>
        </p:nvSpPr>
        <p:spPr>
          <a:xfrm>
            <a:off x="288925" y="669925"/>
            <a:ext cx="5183188" cy="22240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一、对统计思想的认识</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现实生活中有大量的数据需要分析和研究，如人口数量、物价指数、商品合格率、种子发芽率等等。有时需要留所有的数据进行全面调查，如我国为了掌握人口的真实情况，曾经进行过全国人口普查。一般情况下不可能也不需要考察所有对象，如物价指数、商品合格率等，只需要采取抽样调查的方法收集和分析数据，用样本来估计总体，从而进行合理的推断和决策，这就是统计的思想方法，数据分析观念是统计思想的核心。在统计里主要有两种估计方法：一是用样本的频率分布估计总体的分布；二是用样本的数据特征(如平均数、中位数和众数)估计总体的数据特征。</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文本占位符 7170"/>
          <p:cNvSpPr>
            <a:spLocks noGrp="1" noChangeArrowheads="1"/>
          </p:cNvSpPr>
          <p:nvPr>
            <p:ph idx="1"/>
          </p:nvPr>
        </p:nvSpPr>
        <p:spPr>
          <a:xfrm>
            <a:off x="288925" y="171450"/>
            <a:ext cx="5183188" cy="2816225"/>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在《标准(实验版)》实施前的小学数学中，统计图表的知识也是必学的内容，但受那个时代人们观念的局限，对统计的认识和教学主要限于统计知识和技能本身，并没有把统计与信息时代和市场经济社会很好地联系起来。当今社会，正处于信息技术飞速发展的时代，“云计算”“物联网”“移动互联网”“大数据”这些新信息技术的标志性时髦概念和产业不断涌现，有前卫思想、有先进技术、有商业头脑的年轻人所创立的新型企业在这场新信息技术大战中很有可能战胜一些保守的老牌大企业，这不是危言耸听，事实已经如此，而且精彩故事还将不断上演。就教育领域而言，教材、教学、教研模式也将向数字化、网络化方向发展。</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     </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文本占位符 7170"/>
          <p:cNvSpPr>
            <a:spLocks noGrp="1" noChangeArrowheads="1"/>
          </p:cNvSpPr>
          <p:nvPr>
            <p:ph idx="1"/>
          </p:nvPr>
        </p:nvSpPr>
        <p:spPr>
          <a:xfrm>
            <a:off x="288925" y="171450"/>
            <a:ext cx="5183188" cy="2816225"/>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在这样一个时代，无论是企业还是个人，每天的日常工作和生活都会面对纷繁复杂的信息和数据，如何收集、整理和分析数据，学会运用数据说话，作出科学的推断和决策，是每一个公民和企业必须具备的数学素养和思维方式。</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因此，使学生在义务教育阶段熟悉统计的思想方法，逐步形成数据分析观念，有助于运用随机的、科学的、商业的观点理解世界。</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文本占位符 7170"/>
          <p:cNvSpPr>
            <a:spLocks noGrp="1" noChangeArrowheads="1"/>
          </p:cNvSpPr>
          <p:nvPr>
            <p:ph idx="1"/>
          </p:nvPr>
        </p:nvSpPr>
        <p:spPr>
          <a:xfrm>
            <a:off x="288925" y="171450"/>
            <a:ext cx="5183188" cy="2816225"/>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二、统计思想的应用</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在小学数学中，统计思想的应用大体上可分为两种：一是统计作为四大领域知识中的一类知识，安排了很多独立的单元进行统计知识的教学；二是在学习了一些统计知识后，在其他领域知识的学习中，都不同程度地运用了统计知识，作为知识呈现的载体和解决问题的方法进行教学。因而，统计思想在小学数学中的应用是比较广泛的。</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小学数学中统计的知识点主要有：条形统计图、单式统计表、复式统计表、单式条形统计图、复式条形统计图、单式折线统计图、复式折线统计图、扇形统计图、平均数。这些知识作为学习统计的基础是必须掌握的，但更重要的是能够根据数据的特点和解决问题的需要选择合适的统计图表或者统计量来描述和分析数据、作出合理的预测和决策。</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文本占位符 7170"/>
          <p:cNvSpPr>
            <a:spLocks noGrp="1" noChangeArrowheads="1"/>
          </p:cNvSpPr>
          <p:nvPr>
            <p:ph idx="1"/>
          </p:nvPr>
        </p:nvSpPr>
        <p:spPr>
          <a:xfrm>
            <a:off x="288925" y="171450"/>
            <a:ext cx="5183188" cy="2816225"/>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三、统计思想的教学</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b="1" strike="noStrike" noProof="0" dirty="0" smtClean="0">
                <a:ln>
                  <a:noFill/>
                </a:ln>
                <a:effectLst/>
                <a:uLnTx/>
                <a:uFillTx/>
                <a:sym typeface="MS PGothic" panose="020B0600070205080204" pitchFamily="34" charset="-128"/>
              </a:rPr>
              <a:t>《标准(20ll版)》的颁布和实施，赋予了统计更加丰富的内涵。教师要全面理解课程标准关于统计知识的内容和理念，在教学中要注意以下几点。</a:t>
            </a:r>
            <a:endParaRPr b="1" strike="noStrike" noProof="0" dirty="0" smtClean="0">
              <a:ln>
                <a:noFill/>
              </a:ln>
              <a:effectLst/>
              <a:uLnTx/>
              <a:uFillTx/>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b="1" strike="noStrike" noProof="0" dirty="0" smtClean="0">
              <a:ln>
                <a:noFill/>
              </a:ln>
              <a:effectLst/>
              <a:uLnTx/>
              <a:uFillTx/>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b="1" strike="noStrike" noProof="0" dirty="0" smtClean="0">
                <a:ln>
                  <a:noFill/>
                </a:ln>
                <a:effectLst/>
                <a:uLnTx/>
                <a:uFillTx/>
                <a:sym typeface="MS PGothic" panose="020B0600070205080204" pitchFamily="34" charset="-128"/>
              </a:rPr>
              <a:t>第一，注重过程性目标的教学。让学生经历数据的收集、整理、描述、分析、推断和决策的过程，包括设计合适的调查表、选择合适的统计图表和统计量描述数据、科学地分析数据并作出合理的决策。统计的教学要改变以往注重统计知识和技能这种数学化的倾向，要让学生经历统计的全过程，把统计与生活密切联系起来，让学生学习活生生的统计，而不是仅仅回答枯燥乏味的纯数学问题。</a:t>
            </a:r>
            <a:endParaRPr b="1" strike="noStrike" noProof="0" dirty="0" smtClean="0">
              <a:ln>
                <a:noFill/>
              </a:ln>
              <a:effectLst/>
              <a:uLnTx/>
              <a:uFillTx/>
              <a:sym typeface="MS PGothic" panose="020B0600070205080204" pitchFamily="34" charset="-128"/>
            </a:endParaRPr>
          </a:p>
        </p:txBody>
      </p:sp>
    </p:spTree>
  </p:cSld>
  <p:clrMapOvr>
    <a:overrideClrMapping bg1="lt1" tx1="dk1" bg2="lt2" tx2="dk2" accent1="accent1" accent2="accent2" accent3="accent3" accent4="accent4" accent5="accent5" accent6="accent6" hlink="hlink" folHlink="folHlink"/>
  </p:clrMapOvr>
  <p:transition spd="med">
    <p:fade thruBlk="1"/>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标题 10241"/>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1266" name="文本占位符 10242"/>
          <p:cNvSpPr>
            <a:spLocks noGrp="1" noChangeArrowheads="1"/>
          </p:cNvSpPr>
          <p:nvPr>
            <p:ph idx="1"/>
          </p:nvPr>
        </p:nvSpPr>
        <p:spPr>
          <a:xfrm>
            <a:off x="288925" y="209550"/>
            <a:ext cx="5183188" cy="2684463"/>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第二，认识统计对决策的作用，能从统计的角度思考与数据有关的问题。</a:t>
            </a:r>
            <a:endParaRPr kumimoji="0"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学会用数据说话，形成数据分析观念，能使我们的思维更加理性，避免感性行事。从小学开始就要让学生认识统计对决策的重要作用，为将来的进一步学习和走向社会培养良好的统计意识。如作为市场经济和信息化社会的公民，每个人无不与经济活动和投资理财打交道；如果能够根据影响经济运行的各种主要数据进行合理的分析和推断，作出正确的投资理财决策、使自己的资产不断保值和升值，对于每个公民意义重大。</a:t>
            </a:r>
            <a:endParaRPr kumimoji="0"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标题 11265"/>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2290" name="文本占位符 11266"/>
          <p:cNvSpPr>
            <a:spLocks noGrp="1" noChangeArrowheads="1"/>
          </p:cNvSpPr>
          <p:nvPr>
            <p:ph idx="1"/>
          </p:nvPr>
        </p:nvSpPr>
        <p:spPr>
          <a:xfrm>
            <a:off x="288925" y="250825"/>
            <a:ext cx="5183188" cy="26431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当然，统计推断往往是基于用样本来估计总体，属于合情推理，并不是一种必然的逻辑关系，因而决策有时是符合预期的，有时也可能不十分正确甚至有可能是错误的。如中国2004、2005、2006、2007年的全年国内生产总值比上一年分别增长9.5％、9.9％、10.7％、11.4％，根据这个变化趋势，预测2008年有可能增长12％；这种预测是一种简单的统计推断，这仅仅是一种可能；换句话说，2008年如果没有增长那么快也是有可能的。实际上，2008年突发的全球金融危机影响了经济增长，2008年比上年只增长了9％。</a:t>
            </a:r>
            <a:endParaRPr kumimoji="0"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文本占位符 7170"/>
          <p:cNvSpPr>
            <a:spLocks noGrp="1" noChangeArrowheads="1"/>
          </p:cNvSpPr>
          <p:nvPr>
            <p:ph idx="1"/>
          </p:nvPr>
        </p:nvSpPr>
        <p:spPr>
          <a:xfrm>
            <a:off x="288925" y="171450"/>
            <a:ext cx="5183188" cy="2816225"/>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 在日常生活中购物时需要的数学虽然简单，但是也是有学问的，各个商场、超市、网店在什么时间、什么商品最优惠，需要对信息和数据有敏感性，这也是数学能力的一部分。另外，实际上每个人都会涉及投资理财，如存款，买国债、保险、基金、股票等，包括买房、装修、买汽车等大额开支方面更需要收集信息和数据、精打细算。还有，在物理、化学、生物、电子信息技术、计算机、建筑、机械、电力、自动控制、经济、农业、军事、人口等很多领域都会用到数学。</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标题 13313"/>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4338" name="文本占位符 13314"/>
          <p:cNvSpPr>
            <a:spLocks noGrp="1" noChangeArrowheads="1"/>
          </p:cNvSpPr>
          <p:nvPr>
            <p:ph idx="1"/>
          </p:nvPr>
        </p:nvSpPr>
        <p:spPr>
          <a:xfrm>
            <a:off x="288925" y="238125"/>
            <a:ext cx="5183188" cy="26558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第三，能对给定数据的来源、收集和描述的方法，以及分析的结论进行合理的质疑。现实生活中的各种统计数据和信息纷繁复杂，权威部门发布的统计数据基本上是科学可信的，但是有些公司或者广告发布的数据可能存在偏差。有些数据不够合理或者不够精细，从而影响人们的认识和决策，甚至给人们带来误导。</a:t>
            </a:r>
            <a:endParaRPr kumimoji="0"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03835" y="200025"/>
            <a:ext cx="5268595" cy="2694305"/>
          </a:xfrm>
        </p:spPr>
        <p:txBody>
          <a:bodyPr/>
          <a:p>
            <a:pPr marL="0" indent="0">
              <a:buNone/>
            </a:pPr>
            <a:r>
              <a:rPr b="1" noProof="0" dirty="0" smtClean="0">
                <a:ln>
                  <a:noFill/>
                </a:ln>
                <a:effectLst/>
                <a:uLnTx/>
                <a:uFillTx/>
                <a:sym typeface="MS PGothic" panose="020B0600070205080204" pitchFamily="34" charset="-128"/>
              </a:rPr>
              <a:t>学习了统计知识以后，学生应该能够从科学、全面、微观的角度分析数据，从而作出正确的判断和决策。如最近公布的2012年某地区单位职工年平均工资情况。很多人认为自己没有这么高的收人，而平均工资为什么会这么高，因而就质疑统计结果。如果我们从统计的角度对数据的来源进行全面、细致的分析，把平均数和中位数结合起来，搞清楚数据的大致分布情况，就不会有疑问了。这个数据是一个平均数，是把各个单位(不包括个体户)的工资收入总额除以职工总数得出的平均数。</a:t>
            </a:r>
            <a:endParaRPr kumimoji="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indent="0">
              <a:buNone/>
            </a:pPr>
            <a:endParaRPr lang="zh-CN" altLang="en-US"/>
          </a:p>
        </p:txBody>
      </p:sp>
    </p:spTree>
  </p:cSld>
  <p:clrMapOvr>
    <a:masterClrMapping/>
  </p:clrMapOvr>
  <p:transition spd="med">
    <p:fade thruBlk="1"/>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标题 13313"/>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4338" name="文本占位符 13314"/>
          <p:cNvSpPr>
            <a:spLocks noGrp="1" noChangeArrowheads="1"/>
          </p:cNvSpPr>
          <p:nvPr>
            <p:ph idx="1"/>
          </p:nvPr>
        </p:nvSpPr>
        <p:spPr>
          <a:xfrm>
            <a:off x="288925" y="292100"/>
            <a:ext cx="5183188" cy="2655888"/>
          </a:xfrm>
        </p:spPr>
        <p:txBody>
          <a:bodyPr vert="horz" wrap="square" lIns="50396" tIns="25198" rIns="50396" bIns="25198" numCol="1" anchor="t" anchorCtr="0" compatLnSpc="1"/>
          <a:lstStyle/>
          <a:p>
            <a:pPr marL="0" marR="0" lvl="0" algn="l" defTabSz="504825" rtl="0" eaLnBrk="1" fontAlgn="base" latinLnBrk="0" hangingPunct="1">
              <a:lnSpc>
                <a:spcPct val="100000"/>
              </a:lnSpc>
              <a:spcBef>
                <a:spcPct val="20000"/>
              </a:spcBef>
              <a:buClrTx/>
              <a:buSzTx/>
              <a:buFont typeface="Arial" panose="020B0604020202020204" pitchFamily="34" charset="0"/>
              <a:buNone/>
              <a:defRPr/>
            </a:pPr>
            <a:r>
              <a:rPr kumimoji="0"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如该市在统计的19个行业中，有l0个行业的平均工资低于平均数，但是平均工资最高的行业其平均工资是最低行业的8倍还多，高收人行业的收入过高，极端值拉高了平均数，导致平均数大于中位数。实际上一半以上的人平均工资要低于平均数，所以很多人认为自己的收入“被增长”了。</a:t>
            </a:r>
            <a:endParaRPr kumimoji="0"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algn="l" defTabSz="504825" rtl="0" eaLnBrk="1" fontAlgn="base" latinLnBrk="0" hangingPunct="1">
              <a:lnSpc>
                <a:spcPct val="100000"/>
              </a:lnSpc>
              <a:spcBef>
                <a:spcPct val="20000"/>
              </a:spcBef>
              <a:buClrTx/>
              <a:buSzTx/>
              <a:buFont typeface="Arial" panose="020B0604020202020204" pitchFamily="34" charset="0"/>
              <a:buNone/>
              <a:defRPr/>
            </a:pPr>
            <a:r>
              <a:rPr kumimoji="0"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另外，在小学阶段，由于计算难度的制约，解决一些统计问题时选定的样本容量往往较少，这时我们要注意这样的统计推断是否可信。如把一个班级50人作为一个样本进行调查收集数据，进而对全年级甚至同龄人进行估计，要注意50人的数据是否具有代表性。如果调查50人的身高、体重、血型、鞋子号码、服装型号分布等等可能是合适的。如果调查50人出生的月份分布情况，以此来推断全年级甚至同龄人出生的月份，出现差错的可能性会大一些。</a:t>
            </a:r>
            <a:endParaRPr kumimoji="0"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标题 13313"/>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4338" name="文本占位符 13314"/>
          <p:cNvSpPr>
            <a:spLocks noGrp="1" noChangeArrowheads="1"/>
          </p:cNvSpPr>
          <p:nvPr>
            <p:ph idx="1"/>
          </p:nvPr>
        </p:nvSpPr>
        <p:spPr>
          <a:xfrm>
            <a:off x="288925" y="238125"/>
            <a:ext cx="5183188" cy="26558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因为一年有12个月，50人平均下来每月也就4到5人，容量太小代表性第四，对有关概念应正确理解，应注重知识的应用，避免单纯的数据计算和概念判断。如平均数、中位数和众数的联系和区别，这三个统计量到底在什么条件下适用，一直困扰着很多老师。另外，有些老师喜欢在一些概念上纠缠，而不是关注知识的应用和实际意义，如让学生找出下面一组数据的众数：</a:t>
            </a:r>
            <a:endParaRPr kumimoji="0"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75、84、84、89、89、92、92、96、98。这样的问题没有什么现实意义，不如给出一组联系实际的数据，让学生去思考用什么量数作为该组数据一般水平的代表，更有意义。</a:t>
            </a:r>
            <a:endParaRPr kumimoji="0"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标题 13313"/>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4338" name="文本占位符 13314"/>
          <p:cNvSpPr>
            <a:spLocks noGrp="1" noChangeArrowheads="1"/>
          </p:cNvSpPr>
          <p:nvPr>
            <p:ph idx="1"/>
          </p:nvPr>
        </p:nvSpPr>
        <p:spPr>
          <a:xfrm>
            <a:off x="288925" y="238125"/>
            <a:ext cx="5183188" cy="26558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虽然《标准(2011版)》已经在小学阶段取消了中位数和众数的概念，但介绍一下也是必要的。</a:t>
            </a:r>
            <a:endParaRPr kumimoji="0"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平均数、中位数和众数都是反映一组数据集中趋势的量数，代表一般水平。</a:t>
            </a:r>
            <a:endParaRPr kumimoji="0"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平均数能反映全体数据的信息，任何一个数据的改变都会引起平均数的改变，比较敏感，因而应用比较普遍；缺点是易受极端值的影响。日常生活和研究领域的统计数据，多数都选择平均数作为代表值。如我们国家和地方统计部门经常公布的人均产值、人均收入、物价指数等等，都是应用平均数作为代表值。</a:t>
            </a:r>
            <a:endParaRPr kumimoji="0"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sz="1300" b="0"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overrideClrMapping bg1="lt1" tx1="dk1" bg2="lt2" tx2="dk2" accent1="accent1" accent2="accent2" accent3="accent3" accent4="accent4" accent5="accent5" accent6="accent6" hlink="hlink" folHlink="folHlink"/>
  </p:clrMapOvr>
  <p:transition spd="med">
    <p:fade thruBlk="1"/>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标题 13313"/>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4338" name="文本占位符 13314"/>
          <p:cNvSpPr>
            <a:spLocks noGrp="1" noChangeArrowheads="1"/>
          </p:cNvSpPr>
          <p:nvPr>
            <p:ph idx="1"/>
          </p:nvPr>
        </p:nvSpPr>
        <p:spPr>
          <a:xfrm>
            <a:off x="288925" y="238125"/>
            <a:ext cx="5183188" cy="26558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b="1" noProof="0" dirty="0" smtClean="0">
                <a:ln>
                  <a:noFill/>
                </a:ln>
                <a:effectLst/>
                <a:uLnTx/>
                <a:uFillTx/>
                <a:sym typeface="MS PGothic" panose="020B0600070205080204" pitchFamily="34" charset="-128"/>
              </a:rPr>
              <a:t>中位数处于中间水平，不受极端值的影响，运算简单，在一组数据中起分水岭的作用；缺点是不能反映全体数据的情况，可靠性较差。</a:t>
            </a:r>
            <a:endParaRPr kumimoji="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b="1" noProof="0" dirty="0" smtClean="0">
                <a:ln>
                  <a:noFill/>
                </a:ln>
                <a:effectLst/>
                <a:uLnTx/>
                <a:uFillTx/>
                <a:sym typeface="MS PGothic" panose="020B0600070205080204" pitchFamily="34" charset="-128"/>
              </a:rPr>
              <a:t>众数不受极端数据的影响，运算简单，当要找出适应多数需要的数值时，常用众数；缺点是不能反映全体数据的情况，可靠性较差。众数可能不唯一，甚至有时没有。</a:t>
            </a:r>
            <a:endParaRPr kumimoji="0"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标题 13313"/>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4338" name="文本占位符 13314"/>
          <p:cNvSpPr>
            <a:spLocks noGrp="1" noChangeArrowheads="1"/>
          </p:cNvSpPr>
          <p:nvPr>
            <p:ph idx="1"/>
          </p:nvPr>
        </p:nvSpPr>
        <p:spPr>
          <a:xfrm>
            <a:off x="288925" y="238125"/>
            <a:ext cx="5183188" cy="26558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这三个统计量有着各自的特点和适用的条件，可以根据研究和解决问题的需要来选择；与中位数和众数比较而言，平均数可以反映更多的样本数据全体的信息。然而它们三者并不是一种完全排斥的关系，特殊情况下这三个统计量或者其中的两个统计量都有可能成为一组数据一般水平的代表。如学生的考试成绩往往服从正态分布或者近似正态分布，那么这三个统计量很可能相等或者非常接近，这时用三个统计量中的任何一个作为该数据一般水平的代表都是可以的。有时把平均数和中位数结合使用，会了解更多的信息。</a:t>
            </a:r>
            <a:endParaRPr kumimoji="0"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如某次数学考试全班49人平均分数为92分，小林考93分、排名第25，小明的成绩比小林高2分。可以发现中位数是93分，小明的成绩处于中上等水平，平均数低于中位数，说明可能有极端的低分数。</a:t>
            </a:r>
            <a:endParaRPr kumimoji="0"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标题 13313"/>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4338" name="文本占位符 13314"/>
          <p:cNvSpPr>
            <a:spLocks noGrp="1" noChangeArrowheads="1"/>
          </p:cNvSpPr>
          <p:nvPr>
            <p:ph idx="1"/>
          </p:nvPr>
        </p:nvSpPr>
        <p:spPr>
          <a:xfrm>
            <a:off x="288925" y="238125"/>
            <a:ext cx="5183188" cy="26558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典型</a:t>
            </a: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a:t>
            </a:r>
            <a:endParaRPr kumimoji="0" lang="en-US" altLang="zh-CN" sz="1300" b="0"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例题1 六年级有200名同学，血型情况如图4-8所示。</a:t>
            </a:r>
            <a:endPar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(1)从图中你能发现哪些信息?</a:t>
            </a:r>
            <a:endPar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(2)该年级学生中各种血型各有多少人?</a:t>
            </a:r>
            <a:endPar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(3)该校有1000人，你能估计各种血型的人数吗?</a:t>
            </a:r>
            <a:endPar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endParaRPr>
          </a:p>
          <a:p>
            <a:pPr marL="189230" marR="0" lvl="0" indent="-189230" algn="l" defTabSz="504825"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sz="1300" b="0"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pic>
        <p:nvPicPr>
          <p:cNvPr id="74" name="图片 66"/>
          <p:cNvPicPr>
            <a:picLocks noChangeAspect="1"/>
          </p:cNvPicPr>
          <p:nvPr/>
        </p:nvPicPr>
        <p:blipFill>
          <a:blip r:embed="rId1"/>
          <a:stretch>
            <a:fillRect/>
          </a:stretch>
        </p:blipFill>
        <p:spPr>
          <a:xfrm>
            <a:off x="3672205" y="1532890"/>
            <a:ext cx="1840865" cy="1182370"/>
          </a:xfrm>
          <a:prstGeom prst="rect">
            <a:avLst/>
          </a:prstGeom>
          <a:noFill/>
          <a:ln w="9525">
            <a:noFill/>
          </a:ln>
        </p:spPr>
      </p:pic>
    </p:spTree>
  </p:cSld>
  <p:clrMapOvr>
    <a:masterClrMapping/>
  </p:clrMapOvr>
  <p:transition spd="med">
    <p:fade thruBlk="1"/>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标题 13313"/>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4338" name="文本占位符 13314"/>
          <p:cNvSpPr>
            <a:spLocks noGrp="1" noChangeArrowheads="1"/>
          </p:cNvSpPr>
          <p:nvPr>
            <p:ph idx="1"/>
          </p:nvPr>
        </p:nvSpPr>
        <p:spPr>
          <a:xfrm>
            <a:off x="288925" y="238125"/>
            <a:ext cx="5183505" cy="2656205"/>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典型</a:t>
            </a: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a:t>
            </a:r>
            <a:endParaRPr kumimoji="0" lang="en-US" altLang="zh-CN" sz="1300" b="0"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algn="l" defTabSz="504825" rtl="0" eaLnBrk="1" fontAlgn="base" latinLnBrk="0" hangingPunct="1">
              <a:lnSpc>
                <a:spcPct val="100000"/>
              </a:lnSpc>
              <a:spcBef>
                <a:spcPct val="20000"/>
              </a:spcBef>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例题2  一家公司2012年和2013年职工年工资情况如表4-6所示</a:t>
            </a:r>
            <a:endPar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endParaRPr>
          </a:p>
          <a:p>
            <a:pPr marL="0" marR="0" lvl="0" algn="l" defTabSz="504825" rtl="0" eaLnBrk="1" fontAlgn="base" latinLnBrk="0" hangingPunct="1">
              <a:lnSpc>
                <a:spcPct val="100000"/>
              </a:lnSpc>
              <a:spcBef>
                <a:spcPct val="20000"/>
              </a:spcBef>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(1)这家公司2012年和2013年职工平均工资各是多少?</a:t>
            </a:r>
            <a:endPar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endParaRPr>
          </a:p>
          <a:p>
            <a:pPr marL="0" marR="0" lvl="0" algn="l" defTabSz="504825" rtl="0" eaLnBrk="1" fontAlgn="base" latinLnBrk="0" hangingPunct="1">
              <a:lnSpc>
                <a:spcPct val="100000"/>
              </a:lnSpc>
              <a:spcBef>
                <a:spcPct val="20000"/>
              </a:spcBef>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(2)这家公司对外宣称，2013年职工平均工资比2012年增长17％以上，如何评价这种说法?</a:t>
            </a:r>
            <a:endPar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lang="zh-CN" altLang="en-US" b="1" noProof="0" dirty="0">
                <a:ln>
                  <a:noFill/>
                </a:ln>
                <a:effectLst/>
                <a:uLnTx/>
                <a:uFillTx/>
                <a:sym typeface="MS PGothic" panose="020B0600070205080204" pitchFamily="34" charset="-128"/>
              </a:rPr>
              <a:t>                                     表4-6</a:t>
            </a:r>
            <a:endParaRPr kumimoji="0" sz="1300" b="0"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graphicFrame>
        <p:nvGraphicFramePr>
          <p:cNvPr id="3" name="表格 2"/>
          <p:cNvGraphicFramePr/>
          <p:nvPr/>
        </p:nvGraphicFramePr>
        <p:xfrm>
          <a:off x="589280" y="1682750"/>
          <a:ext cx="4497070" cy="838200"/>
        </p:xfrm>
        <a:graphic>
          <a:graphicData uri="http://schemas.openxmlformats.org/drawingml/2006/table">
            <a:tbl>
              <a:tblPr firstRow="1" bandRow="1">
                <a:tableStyleId>{5940675A-B579-460E-94D1-54222C63F5DA}</a:tableStyleId>
              </a:tblPr>
              <a:tblGrid>
                <a:gridCol w="1292225"/>
                <a:gridCol w="521335"/>
                <a:gridCol w="642620"/>
                <a:gridCol w="648335"/>
                <a:gridCol w="772160"/>
                <a:gridCol w="620395"/>
              </a:tblGrid>
              <a:tr h="335280">
                <a:tc>
                  <a:txBody>
                    <a:bodyPr/>
                    <a:p>
                      <a:pPr algn="ctr">
                        <a:buNone/>
                      </a:pPr>
                      <a:r>
                        <a:rPr lang="en-US" sz="1100" b="0">
                          <a:latin typeface="宋体" panose="02010600030101010101" pitchFamily="2" charset="-122"/>
                          <a:ea typeface="宋体" panose="02010600030101010101" pitchFamily="2" charset="-122"/>
                          <a:cs typeface="宋体" panose="02010600030101010101" pitchFamily="2" charset="-122"/>
                        </a:rPr>
                        <a:t>职务</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100" b="0">
                          <a:latin typeface="宋体" panose="02010600030101010101" pitchFamily="2" charset="-122"/>
                          <a:ea typeface="宋体" panose="02010600030101010101" pitchFamily="2" charset="-122"/>
                          <a:cs typeface="宋体" panose="02010600030101010101" pitchFamily="2" charset="-122"/>
                        </a:rPr>
                        <a:t>总经理</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100" b="0">
                          <a:latin typeface="宋体" panose="02010600030101010101" pitchFamily="2" charset="-122"/>
                          <a:ea typeface="宋体" panose="02010600030101010101" pitchFamily="2" charset="-122"/>
                          <a:cs typeface="宋体" panose="02010600030101010101" pitchFamily="2" charset="-122"/>
                        </a:rPr>
                        <a:t>副总经理</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100" b="0">
                          <a:latin typeface="宋体" panose="02010600030101010101" pitchFamily="2" charset="-122"/>
                          <a:ea typeface="宋体" panose="02010600030101010101" pitchFamily="2" charset="-122"/>
                          <a:cs typeface="宋体" panose="02010600030101010101" pitchFamily="2" charset="-122"/>
                        </a:rPr>
                        <a:t>部门经理</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100" b="0">
                          <a:latin typeface="宋体" panose="02010600030101010101" pitchFamily="2" charset="-122"/>
                          <a:ea typeface="宋体" panose="02010600030101010101" pitchFamily="2" charset="-122"/>
                          <a:cs typeface="宋体" panose="02010600030101010101" pitchFamily="2" charset="-122"/>
                        </a:rPr>
                        <a:t>部门副经理</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100" b="0">
                          <a:latin typeface="宋体" panose="02010600030101010101" pitchFamily="2" charset="-122"/>
                          <a:ea typeface="宋体" panose="02010600030101010101" pitchFamily="2" charset="-122"/>
                          <a:cs typeface="宋体" panose="02010600030101010101" pitchFamily="2" charset="-122"/>
                        </a:rPr>
                        <a:t>普通员工</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7640">
                <a:tc>
                  <a:txBody>
                    <a:bodyPr/>
                    <a:p>
                      <a:pPr algn="ctr">
                        <a:buNone/>
                      </a:pPr>
                      <a:r>
                        <a:rPr lang="en-US" sz="1100" b="0">
                          <a:latin typeface="宋体" panose="02010600030101010101" pitchFamily="2" charset="-122"/>
                          <a:ea typeface="宋体" panose="02010600030101010101" pitchFamily="2" charset="-122"/>
                          <a:cs typeface="宋体" panose="02010600030101010101" pitchFamily="2" charset="-122"/>
                        </a:rPr>
                        <a:t>人数</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100" b="0">
                          <a:latin typeface="宋体" panose="02010600030101010101" pitchFamily="2" charset="-122"/>
                          <a:ea typeface="宋体" panose="02010600030101010101" pitchFamily="2" charset="-122"/>
                          <a:cs typeface="宋体" panose="02010600030101010101" pitchFamily="2" charset="-122"/>
                        </a:rPr>
                        <a:t>l</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100" b="0">
                          <a:latin typeface="宋体" panose="02010600030101010101" pitchFamily="2" charset="-122"/>
                          <a:ea typeface="宋体" panose="02010600030101010101" pitchFamily="2" charset="-122"/>
                          <a:cs typeface="宋体" panose="02010600030101010101" pitchFamily="2" charset="-122"/>
                        </a:rPr>
                        <a:t>2</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100" b="0">
                          <a:latin typeface="宋体" panose="02010600030101010101" pitchFamily="2" charset="-122"/>
                          <a:ea typeface="宋体" panose="02010600030101010101" pitchFamily="2" charset="-122"/>
                          <a:cs typeface="宋体" panose="02010600030101010101" pitchFamily="2" charset="-122"/>
                        </a:rPr>
                        <a:t>8</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100" b="0">
                          <a:latin typeface="宋体" panose="02010600030101010101" pitchFamily="2" charset="-122"/>
                          <a:ea typeface="宋体" panose="02010600030101010101" pitchFamily="2" charset="-122"/>
                          <a:cs typeface="宋体" panose="02010600030101010101" pitchFamily="2" charset="-122"/>
                        </a:rPr>
                        <a:t>9</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100" b="0">
                          <a:latin typeface="宋体" panose="02010600030101010101" pitchFamily="2" charset="-122"/>
                          <a:ea typeface="宋体" panose="02010600030101010101" pitchFamily="2" charset="-122"/>
                          <a:cs typeface="宋体" panose="02010600030101010101" pitchFamily="2" charset="-122"/>
                        </a:rPr>
                        <a:t>80</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7640">
                <a:tc>
                  <a:txBody>
                    <a:bodyPr/>
                    <a:p>
                      <a:pPr algn="ctr">
                        <a:buNone/>
                      </a:pPr>
                      <a:r>
                        <a:rPr lang="en-US" sz="1100" b="0">
                          <a:latin typeface="宋体" panose="02010600030101010101" pitchFamily="2" charset="-122"/>
                          <a:ea typeface="宋体" panose="02010600030101010101" pitchFamily="2" charset="-122"/>
                          <a:cs typeface="宋体" panose="02010600030101010101" pitchFamily="2" charset="-122"/>
                        </a:rPr>
                        <a:t>2012年工资(万元)</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100" b="0">
                          <a:latin typeface="宋体" panose="02010600030101010101" pitchFamily="2" charset="-122"/>
                          <a:ea typeface="宋体" panose="02010600030101010101" pitchFamily="2" charset="-122"/>
                          <a:cs typeface="宋体" panose="02010600030101010101" pitchFamily="2" charset="-122"/>
                        </a:rPr>
                        <a:t>12</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100" b="0">
                          <a:latin typeface="宋体" panose="02010600030101010101" pitchFamily="2" charset="-122"/>
                          <a:ea typeface="宋体" panose="02010600030101010101" pitchFamily="2" charset="-122"/>
                          <a:cs typeface="宋体" panose="02010600030101010101" pitchFamily="2" charset="-122"/>
                        </a:rPr>
                        <a:t>10</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100" b="0">
                          <a:latin typeface="宋体" panose="02010600030101010101" pitchFamily="2" charset="-122"/>
                          <a:ea typeface="宋体" panose="02010600030101010101" pitchFamily="2" charset="-122"/>
                          <a:cs typeface="宋体" panose="02010600030101010101" pitchFamily="2" charset="-122"/>
                        </a:rPr>
                        <a:t>8</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100" b="0">
                          <a:latin typeface="宋体" panose="02010600030101010101" pitchFamily="2" charset="-122"/>
                          <a:ea typeface="宋体" panose="02010600030101010101" pitchFamily="2" charset="-122"/>
                          <a:cs typeface="宋体" panose="02010600030101010101" pitchFamily="2" charset="-122"/>
                        </a:rPr>
                        <a:t>6</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100" b="0">
                          <a:latin typeface="宋体" panose="02010600030101010101" pitchFamily="2" charset="-122"/>
                          <a:ea typeface="宋体" panose="02010600030101010101" pitchFamily="2" charset="-122"/>
                          <a:cs typeface="宋体" panose="02010600030101010101" pitchFamily="2" charset="-122"/>
                        </a:rPr>
                        <a:t>4</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7640">
                <a:tc>
                  <a:txBody>
                    <a:bodyPr/>
                    <a:p>
                      <a:pPr algn="ctr">
                        <a:buNone/>
                      </a:pPr>
                      <a:r>
                        <a:rPr lang="en-US" sz="1100" b="0">
                          <a:latin typeface="宋体" panose="02010600030101010101" pitchFamily="2" charset="-122"/>
                          <a:ea typeface="宋体" panose="02010600030101010101" pitchFamily="2" charset="-122"/>
                          <a:cs typeface="宋体" panose="02010600030101010101" pitchFamily="2" charset="-122"/>
                        </a:rPr>
                        <a:t>2013年工资(万元)</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100" b="0">
                          <a:latin typeface="宋体" panose="02010600030101010101" pitchFamily="2" charset="-122"/>
                          <a:ea typeface="宋体" panose="02010600030101010101" pitchFamily="2" charset="-122"/>
                          <a:cs typeface="宋体" panose="02010600030101010101" pitchFamily="2" charset="-122"/>
                        </a:rPr>
                        <a:t>15</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100" b="0">
                          <a:latin typeface="宋体" panose="02010600030101010101" pitchFamily="2" charset="-122"/>
                          <a:ea typeface="宋体" panose="02010600030101010101" pitchFamily="2" charset="-122"/>
                          <a:cs typeface="宋体" panose="02010600030101010101" pitchFamily="2" charset="-122"/>
                        </a:rPr>
                        <a:t>12</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100" b="0">
                          <a:latin typeface="宋体" panose="02010600030101010101" pitchFamily="2" charset="-122"/>
                          <a:ea typeface="宋体" panose="02010600030101010101" pitchFamily="2" charset="-122"/>
                          <a:cs typeface="宋体" panose="02010600030101010101" pitchFamily="2" charset="-122"/>
                        </a:rPr>
                        <a:t>10</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100" b="0">
                          <a:latin typeface="宋体" panose="02010600030101010101" pitchFamily="2" charset="-122"/>
                          <a:ea typeface="宋体" panose="02010600030101010101" pitchFamily="2" charset="-122"/>
                          <a:cs typeface="宋体" panose="02010600030101010101" pitchFamily="2" charset="-122"/>
                        </a:rPr>
                        <a:t>8</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100" b="0">
                          <a:latin typeface="宋体" panose="02010600030101010101" pitchFamily="2" charset="-122"/>
                          <a:ea typeface="宋体" panose="02010600030101010101" pitchFamily="2" charset="-122"/>
                          <a:cs typeface="宋体" panose="02010600030101010101" pitchFamily="2" charset="-122"/>
                        </a:rPr>
                        <a:t>4.5</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fade thruBlk="1"/>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标题 13313"/>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4338" name="文本占位符 13314"/>
          <p:cNvSpPr>
            <a:spLocks noGrp="1" noChangeArrowheads="1"/>
          </p:cNvSpPr>
          <p:nvPr>
            <p:ph idx="1"/>
          </p:nvPr>
        </p:nvSpPr>
        <p:spPr>
          <a:xfrm>
            <a:off x="288925" y="238125"/>
            <a:ext cx="5183188" cy="26558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典型</a:t>
            </a: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a:t>
            </a:r>
            <a:endParaRPr kumimoji="0" lang="en-US" altLang="zh-CN" sz="1300" b="0"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algn="l" defTabSz="504825" rtl="0" eaLnBrk="1" fontAlgn="base" latinLnBrk="0" hangingPunct="1">
              <a:lnSpc>
                <a:spcPct val="100000"/>
              </a:lnSpc>
              <a:spcBef>
                <a:spcPct val="20000"/>
              </a:spcBef>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例题3 有关部门对一个社区的100个居民月度人均用水量进行了调查统计，数据如表4-7所示：</a:t>
            </a:r>
            <a:endPar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sz="1300" b="0"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sz="1300" b="0"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sz="1300" b="0"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                                   </a:t>
            </a: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表4-7</a:t>
            </a:r>
            <a:endPar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sz="1300" b="0"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graphicFrame>
        <p:nvGraphicFramePr>
          <p:cNvPr id="2" name="表格 1"/>
          <p:cNvGraphicFramePr/>
          <p:nvPr/>
        </p:nvGraphicFramePr>
        <p:xfrm>
          <a:off x="287973" y="1647216"/>
          <a:ext cx="5409565" cy="368300"/>
        </p:xfrm>
        <a:graphic>
          <a:graphicData uri="http://schemas.openxmlformats.org/drawingml/2006/table">
            <a:tbl>
              <a:tblPr firstRow="1" bandRow="1">
                <a:tableStyleId>{5940675A-B579-460E-94D1-54222C63F5DA}</a:tableStyleId>
              </a:tblPr>
              <a:tblGrid>
                <a:gridCol w="1347470"/>
                <a:gridCol w="772795"/>
                <a:gridCol w="760730"/>
                <a:gridCol w="772160"/>
                <a:gridCol w="772795"/>
                <a:gridCol w="757555"/>
              </a:tblGrid>
              <a:tr h="175260">
                <a:tc>
                  <a:txBody>
                    <a:bodyPr/>
                    <a:p>
                      <a:pPr>
                        <a:buNone/>
                      </a:pPr>
                      <a:r>
                        <a:rPr lang="en-US" sz="1100" b="0">
                          <a:latin typeface="宋体" panose="02010600030101010101" pitchFamily="2" charset="-122"/>
                          <a:ea typeface="宋体" panose="02010600030101010101" pitchFamily="2" charset="-122"/>
                          <a:cs typeface="宋体" panose="02010600030101010101" pitchFamily="2" charset="-122"/>
                        </a:rPr>
                        <a:t>    用水量／吨</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100" b="0">
                          <a:latin typeface="宋体" panose="02010600030101010101" pitchFamily="2" charset="-122"/>
                          <a:ea typeface="宋体" panose="02010600030101010101" pitchFamily="2" charset="-122"/>
                          <a:cs typeface="宋体" panose="02010600030101010101" pitchFamily="2" charset="-122"/>
                        </a:rPr>
                        <a:t>    2</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100" b="0">
                          <a:latin typeface="宋体" panose="02010600030101010101" pitchFamily="2" charset="-122"/>
                          <a:ea typeface="宋体" panose="02010600030101010101" pitchFamily="2" charset="-122"/>
                          <a:cs typeface="宋体" panose="02010600030101010101" pitchFamily="2" charset="-122"/>
                        </a:rPr>
                        <a:t>    3</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100" b="0">
                          <a:latin typeface="宋体" panose="02010600030101010101" pitchFamily="2" charset="-122"/>
                          <a:ea typeface="宋体" panose="02010600030101010101" pitchFamily="2" charset="-122"/>
                          <a:cs typeface="宋体" panose="02010600030101010101" pitchFamily="2" charset="-122"/>
                        </a:rPr>
                        <a:t>    4</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100" b="0">
                          <a:latin typeface="宋体" panose="02010600030101010101" pitchFamily="2" charset="-122"/>
                          <a:ea typeface="宋体" panose="02010600030101010101" pitchFamily="2" charset="-122"/>
                          <a:cs typeface="宋体" panose="02010600030101010101" pitchFamily="2" charset="-122"/>
                        </a:rPr>
                        <a:t>    5</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100" b="0">
                          <a:latin typeface="宋体" panose="02010600030101010101" pitchFamily="2" charset="-122"/>
                          <a:ea typeface="宋体" panose="02010600030101010101" pitchFamily="2" charset="-122"/>
                          <a:cs typeface="宋体" panose="02010600030101010101" pitchFamily="2" charset="-122"/>
                        </a:rPr>
                        <a:t>    6</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82245">
                <a:tc>
                  <a:txBody>
                    <a:bodyPr/>
                    <a:p>
                      <a:pPr>
                        <a:buNone/>
                      </a:pPr>
                      <a:r>
                        <a:rPr lang="en-US" sz="1100" b="0">
                          <a:latin typeface="宋体" panose="02010600030101010101" pitchFamily="2" charset="-122"/>
                          <a:ea typeface="宋体" panose="02010600030101010101" pitchFamily="2" charset="-122"/>
                          <a:cs typeface="宋体" panose="02010600030101010101" pitchFamily="2" charset="-122"/>
                        </a:rPr>
                        <a:t>    人数</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100" b="0">
                          <a:latin typeface="宋体" panose="02010600030101010101" pitchFamily="2" charset="-122"/>
                          <a:ea typeface="宋体" panose="02010600030101010101" pitchFamily="2" charset="-122"/>
                          <a:cs typeface="宋体" panose="02010600030101010101" pitchFamily="2" charset="-122"/>
                        </a:rPr>
                        <a:t>    6</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100" b="0">
                          <a:latin typeface="宋体" panose="02010600030101010101" pitchFamily="2" charset="-122"/>
                          <a:ea typeface="宋体" panose="02010600030101010101" pitchFamily="2" charset="-122"/>
                          <a:cs typeface="宋体" panose="02010600030101010101" pitchFamily="2" charset="-122"/>
                        </a:rPr>
                        <a:t>    24</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100" b="0">
                          <a:latin typeface="宋体" panose="02010600030101010101" pitchFamily="2" charset="-122"/>
                          <a:ea typeface="宋体" panose="02010600030101010101" pitchFamily="2" charset="-122"/>
                          <a:cs typeface="宋体" panose="02010600030101010101" pitchFamily="2" charset="-122"/>
                        </a:rPr>
                        <a:t>    40</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100" b="0">
                          <a:latin typeface="宋体" panose="02010600030101010101" pitchFamily="2" charset="-122"/>
                          <a:ea typeface="宋体" panose="02010600030101010101" pitchFamily="2" charset="-122"/>
                          <a:cs typeface="宋体" panose="02010600030101010101" pitchFamily="2" charset="-122"/>
                        </a:rPr>
                        <a:t>    22</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100" b="0">
                          <a:latin typeface="宋体" panose="02010600030101010101" pitchFamily="2" charset="-122"/>
                          <a:ea typeface="宋体" panose="02010600030101010101" pitchFamily="2" charset="-122"/>
                          <a:cs typeface="宋体" panose="02010600030101010101" pitchFamily="2" charset="-122"/>
                        </a:rPr>
                        <a:t>    6</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fade thruBlk="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文本占位符 7170"/>
          <p:cNvSpPr>
            <a:spLocks noGrp="1" noChangeArrowheads="1"/>
          </p:cNvSpPr>
          <p:nvPr>
            <p:ph idx="1"/>
          </p:nvPr>
        </p:nvSpPr>
        <p:spPr>
          <a:xfrm>
            <a:off x="288925" y="171450"/>
            <a:ext cx="5183188" cy="2816225"/>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lang="zh-CN" altLang="en-US" b="1" noProof="0" dirty="0" smtClean="0">
                <a:ln>
                  <a:noFill/>
                </a:ln>
                <a:effectLst/>
                <a:uLnTx/>
                <a:uFillTx/>
                <a:sym typeface="MS PGothic" panose="020B0600070205080204" pitchFamily="34" charset="-128"/>
              </a:rPr>
              <a:t>一个人如果没学好数学，很难从事大学阶段的理工科的学习和研究，即使文科的某些专业，咀会用到数学。如前文所述，在当今大数据时代，数学的作用就更大了。可以说，没有数学的发展，就不会有今天的市场经济和信息化社会。</a:t>
            </a:r>
            <a:endParaRPr kumimoji="0" lang="zh-CN" altLang="en-US"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lang="zh-CN" altLang="en-US" b="1" noProof="0" dirty="0" smtClean="0">
                <a:ln>
                  <a:noFill/>
                </a:ln>
                <a:effectLst/>
                <a:uLnTx/>
                <a:uFillTx/>
                <a:sym typeface="MS PGothic" panose="020B0600070205080204" pitchFamily="34" charset="-128"/>
              </a:rPr>
              <a:t>当然，作为普通公民没有必要学习太抽象的高深数学知识，但是总要有一些人去研究，因为现代社会已经离不开数学了。</a:t>
            </a: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如果我们能够认识到数学有很大作用，那么可以先不讨厌数学，或者有一点好感，再来看看数学有什么美的地方。</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数学的内容和结构有一种简洁美、和谐美。正如符号化思想所描述的，数学的符号化语言使得数学的表达简洁化、形式化、国际化，便于应用和交流。</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数学有很多分支学科，理论自成一体、自圆其说，体现了和谐美。</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13313"/>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4338" name="文本占位符 13314"/>
          <p:cNvSpPr>
            <a:spLocks noGrp="1" noChangeArrowheads="1"/>
          </p:cNvSpPr>
          <p:nvPr>
            <p:ph idx="1"/>
          </p:nvPr>
        </p:nvSpPr>
        <p:spPr>
          <a:xfrm>
            <a:off x="288925" y="238125"/>
            <a:ext cx="5183188" cy="26558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典型</a:t>
            </a: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a:t>
            </a:r>
            <a:endParaRPr kumimoji="0" lang="en-US" altLang="zh-CN" sz="1300" b="0"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algn="l" defTabSz="504825" rtl="0" eaLnBrk="1" fontAlgn="base" latinLnBrk="0" hangingPunct="1">
              <a:lnSpc>
                <a:spcPct val="100000"/>
              </a:lnSpc>
              <a:spcBef>
                <a:spcPct val="20000"/>
              </a:spcBef>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(1)计算这组数据的平均数、中位数和众数。   </a:t>
            </a:r>
            <a:endPar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endParaRPr>
          </a:p>
          <a:p>
            <a:pPr marL="0" marR="0" lvl="0" algn="l" defTabSz="504825" rtl="0" eaLnBrk="1" fontAlgn="base" latinLnBrk="0" hangingPunct="1">
              <a:lnSpc>
                <a:spcPct val="100000"/>
              </a:lnSpc>
              <a:spcBef>
                <a:spcPct val="20000"/>
              </a:spcBef>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(2)什么数可以代表居民人均用水量的一般水平?</a:t>
            </a:r>
            <a:endPar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endParaRPr>
          </a:p>
          <a:p>
            <a:pPr marL="0" marR="0" lvl="0" algn="l" defTabSz="504825" rtl="0" eaLnBrk="1" fontAlgn="base" latinLnBrk="0" hangingPunct="1">
              <a:lnSpc>
                <a:spcPct val="100000"/>
              </a:lnSpc>
              <a:spcBef>
                <a:spcPct val="20000"/>
              </a:spcBef>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(3)如果采取阶梯水价，标准用水量以上加价收费，希望至少70％的居民不受影响，你认为人均标准用水量定为多少比较合适?</a:t>
            </a:r>
            <a:endPar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endParaRPr>
          </a:p>
        </p:txBody>
      </p:sp>
      <p:graphicFrame>
        <p:nvGraphicFramePr>
          <p:cNvPr id="2" name="表格 1"/>
          <p:cNvGraphicFramePr/>
          <p:nvPr/>
        </p:nvGraphicFramePr>
        <p:xfrm>
          <a:off x="287973" y="1647216"/>
          <a:ext cx="5409565" cy="368300"/>
        </p:xfrm>
        <a:graphic>
          <a:graphicData uri="http://schemas.openxmlformats.org/drawingml/2006/table">
            <a:tbl>
              <a:tblPr firstRow="1" bandRow="1">
                <a:tableStyleId>{5940675A-B579-460E-94D1-54222C63F5DA}</a:tableStyleId>
              </a:tblPr>
              <a:tblGrid>
                <a:gridCol w="1347470"/>
                <a:gridCol w="772795"/>
                <a:gridCol w="760730"/>
                <a:gridCol w="772160"/>
                <a:gridCol w="772795"/>
                <a:gridCol w="757555"/>
              </a:tblGrid>
              <a:tr h="175260">
                <a:tc>
                  <a:txBody>
                    <a:bodyPr/>
                    <a:p>
                      <a:pPr>
                        <a:buNone/>
                      </a:pPr>
                      <a:r>
                        <a:rPr lang="en-US" sz="1100" b="0">
                          <a:latin typeface="宋体" panose="02010600030101010101" pitchFamily="2" charset="-122"/>
                          <a:ea typeface="宋体" panose="02010600030101010101" pitchFamily="2" charset="-122"/>
                          <a:cs typeface="宋体" panose="02010600030101010101" pitchFamily="2" charset="-122"/>
                        </a:rPr>
                        <a:t>    用水量／吨</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100" b="0">
                          <a:latin typeface="宋体" panose="02010600030101010101" pitchFamily="2" charset="-122"/>
                          <a:ea typeface="宋体" panose="02010600030101010101" pitchFamily="2" charset="-122"/>
                          <a:cs typeface="宋体" panose="02010600030101010101" pitchFamily="2" charset="-122"/>
                        </a:rPr>
                        <a:t>    2</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100" b="0">
                          <a:latin typeface="宋体" panose="02010600030101010101" pitchFamily="2" charset="-122"/>
                          <a:ea typeface="宋体" panose="02010600030101010101" pitchFamily="2" charset="-122"/>
                          <a:cs typeface="宋体" panose="02010600030101010101" pitchFamily="2" charset="-122"/>
                        </a:rPr>
                        <a:t>    3</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100" b="0">
                          <a:latin typeface="宋体" panose="02010600030101010101" pitchFamily="2" charset="-122"/>
                          <a:ea typeface="宋体" panose="02010600030101010101" pitchFamily="2" charset="-122"/>
                          <a:cs typeface="宋体" panose="02010600030101010101" pitchFamily="2" charset="-122"/>
                        </a:rPr>
                        <a:t>    4</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100" b="0">
                          <a:latin typeface="宋体" panose="02010600030101010101" pitchFamily="2" charset="-122"/>
                          <a:ea typeface="宋体" panose="02010600030101010101" pitchFamily="2" charset="-122"/>
                          <a:cs typeface="宋体" panose="02010600030101010101" pitchFamily="2" charset="-122"/>
                        </a:rPr>
                        <a:t>    5</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100" b="0">
                          <a:latin typeface="宋体" panose="02010600030101010101" pitchFamily="2" charset="-122"/>
                          <a:ea typeface="宋体" panose="02010600030101010101" pitchFamily="2" charset="-122"/>
                          <a:cs typeface="宋体" panose="02010600030101010101" pitchFamily="2" charset="-122"/>
                        </a:rPr>
                        <a:t>    6</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82245">
                <a:tc>
                  <a:txBody>
                    <a:bodyPr/>
                    <a:p>
                      <a:pPr>
                        <a:buNone/>
                      </a:pPr>
                      <a:r>
                        <a:rPr lang="en-US" sz="1100" b="0">
                          <a:latin typeface="宋体" panose="02010600030101010101" pitchFamily="2" charset="-122"/>
                          <a:ea typeface="宋体" panose="02010600030101010101" pitchFamily="2" charset="-122"/>
                          <a:cs typeface="宋体" panose="02010600030101010101" pitchFamily="2" charset="-122"/>
                        </a:rPr>
                        <a:t>    人数</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100" b="0">
                          <a:latin typeface="宋体" panose="02010600030101010101" pitchFamily="2" charset="-122"/>
                          <a:ea typeface="宋体" panose="02010600030101010101" pitchFamily="2" charset="-122"/>
                          <a:cs typeface="宋体" panose="02010600030101010101" pitchFamily="2" charset="-122"/>
                        </a:rPr>
                        <a:t>    6</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100" b="0">
                          <a:latin typeface="宋体" panose="02010600030101010101" pitchFamily="2" charset="-122"/>
                          <a:ea typeface="宋体" panose="02010600030101010101" pitchFamily="2" charset="-122"/>
                          <a:cs typeface="宋体" panose="02010600030101010101" pitchFamily="2" charset="-122"/>
                        </a:rPr>
                        <a:t>    24</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100" b="0">
                          <a:latin typeface="宋体" panose="02010600030101010101" pitchFamily="2" charset="-122"/>
                          <a:ea typeface="宋体" panose="02010600030101010101" pitchFamily="2" charset="-122"/>
                          <a:cs typeface="宋体" panose="02010600030101010101" pitchFamily="2" charset="-122"/>
                        </a:rPr>
                        <a:t>    40</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100" b="0">
                          <a:latin typeface="宋体" panose="02010600030101010101" pitchFamily="2" charset="-122"/>
                          <a:ea typeface="宋体" panose="02010600030101010101" pitchFamily="2" charset="-122"/>
                          <a:cs typeface="宋体" panose="02010600030101010101" pitchFamily="2" charset="-122"/>
                        </a:rPr>
                        <a:t>    22</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100" b="0">
                          <a:latin typeface="宋体" panose="02010600030101010101" pitchFamily="2" charset="-122"/>
                          <a:ea typeface="宋体" panose="02010600030101010101" pitchFamily="2" charset="-122"/>
                          <a:cs typeface="宋体" panose="02010600030101010101" pitchFamily="2" charset="-122"/>
                        </a:rPr>
                        <a:t>    6</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fade thruBlk="1"/>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标题 13313"/>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4338" name="文本占位符 13314"/>
          <p:cNvSpPr>
            <a:spLocks noGrp="1" noChangeArrowheads="1"/>
          </p:cNvSpPr>
          <p:nvPr>
            <p:ph idx="1"/>
          </p:nvPr>
        </p:nvSpPr>
        <p:spPr>
          <a:xfrm>
            <a:off x="288925" y="238125"/>
            <a:ext cx="5183188" cy="26558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典型</a:t>
            </a: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a:t>
            </a:r>
            <a:endParaRPr kumimoji="0" lang="en-US" altLang="zh-CN" sz="1300" b="0"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例题4 某校为了了解该校六年级同学对排球、乒乓球、羽毛球、篮球和足球五种运动项目的喜爱情况(每位同学必须且只能选择最喜爱的一项运动项目)，对部分同学进行了调查，并将调查结果绘制成了如下所示的不完整统计图表。</a:t>
            </a:r>
            <a:endPar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(1)请补全下列调查人数分布表(表4-8)和条形统计图(图4-9)；</a:t>
            </a:r>
            <a:endPar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(2)若六年级学生总人数为430人，请你估计六年级学生喜爱羽毛球运动项目的人数。</a:t>
            </a:r>
            <a:endPar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endParaRPr>
          </a:p>
          <a:p>
            <a:pPr marL="189230" marR="0" lvl="0" indent="-189230" algn="l" defTabSz="504825"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sz="1300" b="0"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pic>
        <p:nvPicPr>
          <p:cNvPr id="77" name="图片 62"/>
          <p:cNvPicPr>
            <a:picLocks noChangeAspect="1"/>
          </p:cNvPicPr>
          <p:nvPr/>
        </p:nvPicPr>
        <p:blipFill>
          <a:blip r:embed="rId1"/>
          <a:stretch>
            <a:fillRect/>
          </a:stretch>
        </p:blipFill>
        <p:spPr>
          <a:xfrm>
            <a:off x="1970405" y="1823085"/>
            <a:ext cx="1506220" cy="1071245"/>
          </a:xfrm>
          <a:prstGeom prst="rect">
            <a:avLst/>
          </a:prstGeom>
          <a:noFill/>
          <a:ln w="9525">
            <a:noFill/>
          </a:ln>
        </p:spPr>
      </p:pic>
      <p:pic>
        <p:nvPicPr>
          <p:cNvPr id="75" name="图片 60"/>
          <p:cNvPicPr>
            <a:picLocks noChangeAspect="1"/>
          </p:cNvPicPr>
          <p:nvPr/>
        </p:nvPicPr>
        <p:blipFill>
          <a:blip r:embed="rId2"/>
          <a:stretch>
            <a:fillRect/>
          </a:stretch>
        </p:blipFill>
        <p:spPr>
          <a:xfrm>
            <a:off x="3476625" y="1755140"/>
            <a:ext cx="1376045" cy="1182370"/>
          </a:xfrm>
          <a:prstGeom prst="rect">
            <a:avLst/>
          </a:prstGeom>
          <a:noFill/>
          <a:ln w="9525">
            <a:noFill/>
          </a:ln>
        </p:spPr>
      </p:pic>
    </p:spTree>
  </p:cSld>
  <p:clrMapOvr>
    <a:masterClrMapping/>
  </p:clrMapOvr>
  <p:transition spd="med">
    <p:fade thruBlk="1"/>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标题 7169"/>
          <p:cNvSpPr>
            <a:spLocks noGrp="1"/>
          </p:cNvSpPr>
          <p:nvPr>
            <p:ph type="title"/>
          </p:nvPr>
        </p:nvSpPr>
        <p:spPr/>
        <p:txBody>
          <a:bodyPr vert="horz" wrap="square" lIns="50396" tIns="25198" rIns="50396" bIns="25198" anchor="ctr"/>
          <a:p>
            <a:pPr algn="ctr" eaLnBrk="1" hangingPunct="1"/>
            <a:r>
              <a:rPr dirty="0"/>
              <a:t>知识点6 随机思想</a:t>
            </a:r>
            <a:endParaRPr dirty="0"/>
          </a:p>
        </p:txBody>
      </p:sp>
      <p:sp>
        <p:nvSpPr>
          <p:cNvPr id="8194" name="文本占位符 7170"/>
          <p:cNvSpPr>
            <a:spLocks noGrp="1" noChangeArrowheads="1"/>
          </p:cNvSpPr>
          <p:nvPr>
            <p:ph idx="1"/>
          </p:nvPr>
        </p:nvSpPr>
        <p:spPr>
          <a:xfrm>
            <a:off x="288925" y="669925"/>
            <a:ext cx="5183188" cy="22240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一、对随机思想的认识</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生活中的事件可以分成两类：一类是确定事件，在一定条件下一定发生的和一定不会发生的，这些事件都是确定事件。如每天日出日落、四季轮回是一定发生的，而掷两枚骰子朝上的两个数字的和是13是不可能发生的。另一类是随机事件，就是在一定条件下可能发生也可能不发生的事件，如一个产妇生男婴还是生女婴、某种子是否发芽、某产品是否合格等事件，都是随机事件。</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文本占位符 7170"/>
          <p:cNvSpPr>
            <a:spLocks noGrp="1" noChangeArrowheads="1"/>
          </p:cNvSpPr>
          <p:nvPr>
            <p:ph idx="1"/>
          </p:nvPr>
        </p:nvSpPr>
        <p:spPr>
          <a:xfrm>
            <a:off x="288925" y="171450"/>
            <a:ext cx="5183188" cy="2816225"/>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这些随机事件表面上看杂乱无章，但是大量地重复观察这些事件时，这些随机事件会呈现规律性，这种规律叫统计规律，概率论是研究随机现象的统计规律性的一门数学学科，统计与概率有着密切的联系。</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1．事件的分类</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事件可以分为确定事件和随机事件，其中确定事件又可以分为必然事件和不可能事件。在一定条件下一定发生的是必然事件，一定不会发生的是不可能事件。</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文本占位符 7170"/>
          <p:cNvSpPr>
            <a:spLocks noGrp="1" noChangeArrowheads="1"/>
          </p:cNvSpPr>
          <p:nvPr>
            <p:ph idx="1"/>
          </p:nvPr>
        </p:nvSpPr>
        <p:spPr>
          <a:xfrm>
            <a:off x="288925" y="171450"/>
            <a:ext cx="5183188" cy="2816225"/>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2．频率与概率的区别和联系</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随机事件发生的可能性的大小是概率论研究的主要内容，通过试验来观察随机事件发生的可能性的大小是常用的方法。在相同的条件下，重复进行n次试验，某一事件A出现的次数m就是频数，就是事件A出现的频率。如果试验的次数不断增加，事件A发生的频率稳定在某个常数上，就把这个常数记作P(A)，称为事件A的概率。</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事件的概率是确定的、不变的常数，是理论上的精确值；而频率是某次具体试验的结果，是不确定的、变化的数，尽管这种变化可能非常的小。</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这里的概率是用频率来界定的，在等可能性随机试验中，虽然频率总是在很小的范围内变化，但我们可以认为频率和概率的相关性非常的强。也就是说，在一次试验中，事件A出现的频率越大、事件A的概率就越大；事件A出现的频率越小、事件A的概率就越小。反之亦然。</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文本占位符 7170"/>
          <p:cNvSpPr>
            <a:spLocks noGrp="1" noChangeArrowheads="1"/>
          </p:cNvSpPr>
          <p:nvPr>
            <p:ph idx="1"/>
          </p:nvPr>
        </p:nvSpPr>
        <p:spPr>
          <a:xfrm>
            <a:off x="288925" y="171450"/>
            <a:ext cx="5183188" cy="2816225"/>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3．两种概率模型    </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古典概型：试验中所有可能出现的基本事件是有限的，每个基本事件出现的可能性相等。如比较经典的投硬币和掷骰于试验，都属于这种概率模型。</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几何概型：试验中每个基本事件发生的概率只与构成该事件区域的长度(面积、体积)成比例。如比较常见的转盘游戏，就是几何概率模型。</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文本占位符 7170"/>
          <p:cNvSpPr>
            <a:spLocks noGrp="1" noChangeArrowheads="1"/>
          </p:cNvSpPr>
          <p:nvPr>
            <p:ph idx="1"/>
          </p:nvPr>
        </p:nvSpPr>
        <p:spPr>
          <a:xfrm>
            <a:off x="288925" y="171450"/>
            <a:ext cx="5183188" cy="2816225"/>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lang="zh-CN" altLang="en-US" b="1" noProof="0" dirty="0" smtClean="0">
                <a:ln>
                  <a:noFill/>
                </a:ln>
                <a:effectLst/>
                <a:uLnTx/>
                <a:uFillTx/>
                <a:sym typeface="MS PGothic" panose="020B0600070205080204" pitchFamily="34" charset="-128"/>
              </a:rPr>
              <a:t>生活中的很多现象都是随机现象，如气候变化、物价变化、体育比赛、汽车流量、彩票中奖等等。这些随机事件，如果能够比较准确地预测它发生的可能性的大小，就会为我们的工作和生活带来很多方便、解决很多问题。随着科技的发展，气象部门已经能够比较准确地预报天气变化，对气温、降水量、风力、风向等的变化作出比较准确的预测，帮助人们提早作出预防，从而减少灾害的发生。这些现象都离不开对数据的分析以及对事件发生可能性大小的定量刻画，从而作出合理的预测和决策，这正是统计与概率研究的主要内容。因而，统计与概率的思想方法既是进一步学习的基础，也是人们在生活和工作中必须掌握的。</a:t>
            </a:r>
            <a:endParaRPr kumimoji="0" lang="zh-CN" altLang="en-US"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b="1" strike="noStrike" noProof="0" dirty="0" smtClean="0">
              <a:ln>
                <a:noFill/>
              </a:ln>
              <a:effectLst/>
              <a:uLnTx/>
              <a:uFillTx/>
              <a:sym typeface="MS PGothic" panose="020B0600070205080204" pitchFamily="34" charset="-128"/>
            </a:endParaRPr>
          </a:p>
        </p:txBody>
      </p:sp>
    </p:spTree>
  </p:cSld>
  <p:clrMapOvr>
    <a:masterClrMapping/>
  </p:clrMapOvr>
  <p:transition spd="med">
    <p:fade thruBlk="1"/>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标题 10241"/>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1266" name="文本占位符 10242"/>
          <p:cNvSpPr>
            <a:spLocks noGrp="1" noChangeArrowheads="1"/>
          </p:cNvSpPr>
          <p:nvPr>
            <p:ph idx="1"/>
          </p:nvPr>
        </p:nvSpPr>
        <p:spPr>
          <a:xfrm>
            <a:off x="288925" y="209550"/>
            <a:ext cx="5183188" cy="2684463"/>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二、随机思想的应用</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随机思想主要应用于统计与概率领域。一是小学数学安排了可能性的内  容，如体会简单的等可能性随机事件发生的可能性大小。二是统汁推断中很多情况是根据对随机事件的相关数据进行分析后，再对随机事件发生的可能性大小进行预测和决策。如2010年南非世界杯决赛西班牙对荷兰，有人预测西班牙夺冠，理由是西班牙是近年欧洲冠军、实力雄厚；还有人预测荷兰夺冠，理由是荷兰是无冕之王、两次获得世界杯亚军。西班牙和荷兰两队历史上一共交手9次，其中荷兰4胜l乎4负，实力不分上下。所以两队夺冠的可能性各占一半。</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标题 11265"/>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2290" name="文本占位符 11266"/>
          <p:cNvSpPr>
            <a:spLocks noGrp="1" noChangeArrowheads="1"/>
          </p:cNvSpPr>
          <p:nvPr>
            <p:ph idx="1"/>
          </p:nvPr>
        </p:nvSpPr>
        <p:spPr>
          <a:xfrm>
            <a:off x="288925" y="250825"/>
            <a:ext cx="5183188" cy="26431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三、随机思想的教学</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《标准(2011版)》与《标准(实验版)》相比，已经降低了小学数学中概率内容的教学要求，具体目标如表4-9所示。</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lang="zh-CN" altLang="en-US" b="1" noProof="0" dirty="0" smtClean="0">
                <a:ln>
                  <a:noFill/>
                </a:ln>
                <a:effectLst/>
                <a:uLnTx/>
                <a:uFillTx/>
                <a:sym typeface="MS PGothic" panose="020B0600070205080204" pitchFamily="34" charset="-128"/>
              </a:rPr>
              <a:t>                           </a:t>
            </a:r>
            <a:endParaRPr lang="zh-CN" altLang="en-US" b="1" noProof="0" dirty="0" smtClean="0">
              <a:ln>
                <a:noFill/>
              </a:ln>
              <a:effectLst/>
              <a:uLnTx/>
              <a:uFillTx/>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lang="zh-CN" altLang="en-US" b="1" noProof="0" dirty="0" smtClean="0">
                <a:ln>
                  <a:noFill/>
                </a:ln>
                <a:effectLst/>
                <a:uLnTx/>
                <a:uFillTx/>
                <a:sym typeface="MS PGothic" panose="020B0600070205080204" pitchFamily="34" charset="-128"/>
              </a:rPr>
              <a:t>                              表4-9</a:t>
            </a:r>
            <a:endParaRPr kumimoji="0" lang="zh-CN" sz="1300" b="0"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graphicFrame>
        <p:nvGraphicFramePr>
          <p:cNvPr id="3" name="表格 2"/>
          <p:cNvGraphicFramePr/>
          <p:nvPr/>
        </p:nvGraphicFramePr>
        <p:xfrm>
          <a:off x="288290" y="1450975"/>
          <a:ext cx="5183505" cy="1403350"/>
        </p:xfrm>
        <a:graphic>
          <a:graphicData uri="http://schemas.openxmlformats.org/drawingml/2006/table">
            <a:tbl>
              <a:tblPr firstRow="1" bandRow="1">
                <a:tableStyleId>{5940675A-B579-460E-94D1-54222C63F5DA}</a:tableStyleId>
              </a:tblPr>
              <a:tblGrid>
                <a:gridCol w="876300"/>
                <a:gridCol w="4307205"/>
              </a:tblGrid>
              <a:tr h="347980">
                <a:tc>
                  <a:txBody>
                    <a:bodyPr/>
                    <a:p>
                      <a:pPr>
                        <a:buNone/>
                      </a:pPr>
                      <a:r>
                        <a:rPr lang="en-US" sz="1100" b="0">
                          <a:latin typeface="宋体" panose="02010600030101010101" pitchFamily="2" charset="-122"/>
                          <a:ea typeface="宋体" panose="02010600030101010101" pitchFamily="2" charset="-122"/>
                          <a:cs typeface="宋体" panose="02010600030101010101" pitchFamily="2" charset="-122"/>
                        </a:rPr>
                        <a:t>    学段</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100" b="0">
                          <a:latin typeface="宋体" panose="02010600030101010101" pitchFamily="2" charset="-122"/>
                          <a:ea typeface="宋体" panose="02010600030101010101" pitchFamily="2" charset="-122"/>
                          <a:cs typeface="宋体" panose="02010600030101010101" pitchFamily="2" charset="-122"/>
                        </a:rPr>
                        <a:t>    随机思想教学目标</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55370">
                <a:tc>
                  <a:txBody>
                    <a:bodyPr/>
                    <a:p>
                      <a:pPr>
                        <a:buNone/>
                      </a:pPr>
                      <a:r>
                        <a:rPr lang="en-US" sz="1100" b="0">
                          <a:latin typeface="宋体" panose="02010600030101010101" pitchFamily="2" charset="-122"/>
                          <a:ea typeface="宋体" panose="02010600030101010101" pitchFamily="2" charset="-122"/>
                          <a:cs typeface="宋体" panose="02010600030101010101" pitchFamily="2" charset="-122"/>
                        </a:rPr>
                        <a:t>  第二学段</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100" b="0">
                          <a:latin typeface="宋体" panose="02010600030101010101" pitchFamily="2" charset="-122"/>
                          <a:ea typeface="宋体" panose="02010600030101010101" pitchFamily="2" charset="-122"/>
                          <a:cs typeface="宋体" panose="02010600030101010101" pitchFamily="2" charset="-122"/>
                        </a:rPr>
                        <a:t>1．在具体情境中，通过实例感受简单的随机现象；能列出简单的随机现象中所有可能发生的结果。</a:t>
                      </a:r>
                      <a:endParaRPr lang="en-US" sz="1100" b="0">
                        <a:latin typeface="宋体" panose="02010600030101010101" pitchFamily="2" charset="-122"/>
                        <a:ea typeface="宋体" panose="02010600030101010101" pitchFamily="2" charset="-122"/>
                        <a:cs typeface="宋体" panose="02010600030101010101" pitchFamily="2" charset="-122"/>
                      </a:endParaRPr>
                    </a:p>
                    <a:p>
                      <a:pPr>
                        <a:buNone/>
                      </a:pPr>
                      <a:r>
                        <a:rPr lang="en-US" sz="1100" b="0">
                          <a:latin typeface="宋体" panose="02010600030101010101" pitchFamily="2" charset="-122"/>
                          <a:ea typeface="宋体" panose="02010600030101010101" pitchFamily="2" charset="-122"/>
                          <a:cs typeface="宋体" panose="02010600030101010101" pitchFamily="2" charset="-122"/>
                        </a:rPr>
                        <a:t>2．通过试验、游戏等活动，感受随机现象结果发生的可能性是有大小的．能对一些简单的随机现象发生的可能性大小作出定性描述，并能进行交流</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fade thruBlk="1"/>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标题 12289"/>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3314" name="文本占位符 12290"/>
          <p:cNvSpPr>
            <a:spLocks noGrp="1" noChangeArrowheads="1"/>
          </p:cNvSpPr>
          <p:nvPr>
            <p:ph idx="1"/>
          </p:nvPr>
        </p:nvSpPr>
        <p:spPr>
          <a:xfrm>
            <a:off x="288925" y="184150"/>
            <a:ext cx="5183188" cy="2709863"/>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sz="1300" b="1" i="0" u="none" strike="noStrike" kern="1200" cap="none" spc="0" normalizeH="0" baseline="0" noProof="0" dirty="0" smtClean="0">
                <a:ln>
                  <a:noFill/>
                </a:ln>
                <a:solidFill>
                  <a:srgbClr val="CF743D"/>
                </a:solidFill>
                <a:effectLst/>
                <a:uLnTx/>
                <a:uFillTx/>
                <a:latin typeface="+mn-ea"/>
                <a:cs typeface="+mn-ea"/>
                <a:sym typeface="MS PGothic" panose="020B0600070205080204" pitchFamily="34" charset="-128"/>
              </a:rPr>
              <a:t>《标准(2011版)》通过第97页例41进行解读，题目给出4张实物图片，其中有2条船、l所房子、l辆汽车，问题是：从中任意选取一张，这张卡片可能是什么?</a:t>
            </a:r>
            <a:endParaRPr kumimoji="0" sz="1300" b="1" i="0" u="none" strike="noStrike" kern="1200" cap="none" spc="0" normalizeH="0" baseline="0" noProof="0" dirty="0" smtClean="0">
              <a:ln>
                <a:noFill/>
              </a:ln>
              <a:solidFill>
                <a:srgbClr val="CF743D"/>
              </a:solidFill>
              <a:effectLst/>
              <a:uLnTx/>
              <a:uFillTx/>
              <a:latin typeface="+mn-ea"/>
              <a:cs typeface="+mn-ea"/>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sz="1300" b="1" i="0" u="none" strike="noStrike" kern="1200" cap="none" spc="0" normalizeH="0" baseline="0" noProof="0" dirty="0" smtClean="0">
                <a:ln>
                  <a:noFill/>
                </a:ln>
                <a:solidFill>
                  <a:srgbClr val="CF743D"/>
                </a:solidFill>
                <a:effectLst/>
                <a:uLnTx/>
                <a:uFillTx/>
                <a:latin typeface="+mn-ea"/>
                <a:cs typeface="+mn-ea"/>
                <a:sym typeface="MS PGothic" panose="020B0600070205080204" pitchFamily="34" charset="-128"/>
              </a:rPr>
              <a:t>根据以上教学目标，学生对此题的理解应达到以下几个层次：</a:t>
            </a:r>
            <a:endParaRPr kumimoji="0" sz="1300" b="1" i="0" u="none" strike="noStrike" kern="1200" cap="none" spc="0" normalizeH="0" baseline="0" noProof="0" dirty="0" smtClean="0">
              <a:ln>
                <a:noFill/>
              </a:ln>
              <a:solidFill>
                <a:srgbClr val="CF743D"/>
              </a:solidFill>
              <a:effectLst/>
              <a:uLnTx/>
              <a:uFillTx/>
              <a:latin typeface="+mn-ea"/>
              <a:cs typeface="+mn-ea"/>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sz="1300" b="1" i="0" u="none" strike="noStrike" kern="1200" cap="none" spc="0" normalizeH="0" baseline="0" noProof="0" dirty="0" smtClean="0">
                <a:ln>
                  <a:noFill/>
                </a:ln>
                <a:solidFill>
                  <a:srgbClr val="CF743D"/>
                </a:solidFill>
                <a:effectLst/>
                <a:uLnTx/>
                <a:uFillTx/>
                <a:latin typeface="+mn-ea"/>
                <a:cs typeface="+mn-ea"/>
                <a:sym typeface="MS PGothic" panose="020B0600070205080204" pitchFamily="34" charset="-128"/>
              </a:rPr>
              <a:t>(1)这是一个随机现象，每张卡片都可能被选取，同时也无法确定哪张卡片一定被选取。</a:t>
            </a:r>
            <a:endParaRPr kumimoji="0" sz="1300" b="1" i="0" u="none" strike="noStrike" kern="1200" cap="none" spc="0" normalizeH="0" baseline="0" noProof="0" dirty="0" smtClean="0">
              <a:ln>
                <a:noFill/>
              </a:ln>
              <a:solidFill>
                <a:srgbClr val="CF743D"/>
              </a:solidFill>
              <a:effectLst/>
              <a:uLnTx/>
              <a:uFillTx/>
              <a:latin typeface="+mn-ea"/>
              <a:cs typeface="+mn-ea"/>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sz="1300" b="1" i="0" u="none" strike="noStrike" kern="1200" cap="none" spc="0" normalizeH="0" baseline="0" noProof="0" dirty="0" smtClean="0">
                <a:ln>
                  <a:noFill/>
                </a:ln>
                <a:solidFill>
                  <a:srgbClr val="CF743D"/>
                </a:solidFill>
                <a:effectLst/>
                <a:uLnTx/>
                <a:uFillTx/>
                <a:latin typeface="+mn-ea"/>
                <a:cs typeface="+mn-ea"/>
                <a:sym typeface="MS PGothic" panose="020B0600070205080204" pitchFamily="34" charset="-128"/>
              </a:rPr>
              <a:t>(2)每张卡片被选取的可能性相等，即事件的等可能性。</a:t>
            </a:r>
            <a:endParaRPr kumimoji="0" sz="1300" b="1" i="0" u="none" strike="noStrike" kern="1200" cap="none" spc="0" normalizeH="0" baseline="0" noProof="0" dirty="0" smtClean="0">
              <a:ln>
                <a:noFill/>
              </a:ln>
              <a:solidFill>
                <a:srgbClr val="CF743D"/>
              </a:solidFill>
              <a:effectLst/>
              <a:uLnTx/>
              <a:uFillTx/>
              <a:latin typeface="+mn-ea"/>
              <a:cs typeface="+mn-ea"/>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sz="1300" b="1" i="0" u="none" strike="noStrike" kern="1200" cap="none" spc="0" normalizeH="0" baseline="0" noProof="0" dirty="0" smtClean="0">
                <a:ln>
                  <a:noFill/>
                </a:ln>
                <a:solidFill>
                  <a:srgbClr val="CF743D"/>
                </a:solidFill>
                <a:effectLst/>
                <a:uLnTx/>
                <a:uFillTx/>
                <a:latin typeface="+mn-ea"/>
                <a:cs typeface="+mn-ea"/>
                <a:sym typeface="MS PGothic" panose="020B0600070205080204" pitchFamily="34" charset="-128"/>
              </a:rPr>
              <a:t>(3)所有可能发生的结果有3种：船、房子，车。</a:t>
            </a:r>
            <a:endParaRPr kumimoji="0" sz="1300" b="1" i="0" u="none" strike="noStrike" kern="1200" cap="none" spc="0" normalizeH="0" baseline="0" noProof="0" dirty="0" smtClean="0">
              <a:ln>
                <a:noFill/>
              </a:ln>
              <a:solidFill>
                <a:srgbClr val="CF743D"/>
              </a:solidFill>
              <a:effectLst/>
              <a:uLnTx/>
              <a:uFillTx/>
              <a:latin typeface="+mn-ea"/>
              <a:cs typeface="+mn-ea"/>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sz="1300" b="1" i="0" u="none" strike="noStrike" kern="1200" cap="none" spc="0" normalizeH="0" baseline="0" noProof="0" dirty="0" smtClean="0">
                <a:ln>
                  <a:noFill/>
                </a:ln>
                <a:solidFill>
                  <a:srgbClr val="CF743D"/>
                </a:solidFill>
                <a:effectLst/>
                <a:uLnTx/>
                <a:uFillTx/>
                <a:latin typeface="+mn-ea"/>
                <a:cs typeface="+mn-ea"/>
                <a:sym typeface="MS PGothic" panose="020B0600070205080204" pitchFamily="34" charset="-128"/>
              </a:rPr>
              <a:t>(4)在这4张卡片中，船有2张，而房子和车各有1张，所以任意选取一张出现3种结果的可能性的大小是不同的；是船的可能性大。</a:t>
            </a:r>
            <a:endParaRPr kumimoji="0" sz="1300" b="1" i="0" u="none" strike="noStrike" kern="1200" cap="none" spc="0" normalizeH="0" baseline="0" noProof="0" dirty="0" smtClean="0">
              <a:ln>
                <a:noFill/>
              </a:ln>
              <a:solidFill>
                <a:srgbClr val="CF743D"/>
              </a:solidFill>
              <a:effectLst/>
              <a:uLnTx/>
              <a:uFillTx/>
              <a:latin typeface="+mn-ea"/>
              <a:cs typeface="+mn-ea"/>
              <a:sym typeface="MS PGothic" panose="020B0600070205080204" pitchFamily="34" charset="-128"/>
            </a:endParaRPr>
          </a:p>
        </p:txBody>
      </p:sp>
    </p:spTree>
  </p:cSld>
  <p:clrMapOvr>
    <a:masterClrMapping/>
  </p:clrMapOvr>
  <p:transition spd="med">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文本占位符 7170"/>
          <p:cNvSpPr>
            <a:spLocks noGrp="1" noChangeArrowheads="1"/>
          </p:cNvSpPr>
          <p:nvPr>
            <p:ph idx="1"/>
          </p:nvPr>
        </p:nvSpPr>
        <p:spPr>
          <a:xfrm>
            <a:off x="288925" y="171450"/>
            <a:ext cx="5183188" cy="2816225"/>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b="1" strike="noStrike" noProof="0" dirty="0" smtClean="0">
                <a:ln>
                  <a:noFill/>
                </a:ln>
                <a:effectLst/>
                <a:uLnTx/>
                <a:uFillTx/>
                <a:sym typeface="MS PGothic" panose="020B0600070205080204" pitchFamily="34" charset="-128"/>
              </a:rPr>
              <a:t>数学的形式有一种对称美。几何图形有很多是对称的，如长方形、正方形、圆等。数与式也有很多对称的，如下面的算式。</a:t>
            </a:r>
            <a:endParaRPr b="1" strike="noStrike" noProof="0" dirty="0" smtClean="0">
              <a:ln>
                <a:noFill/>
              </a:ln>
              <a:effectLst/>
              <a:uLnTx/>
              <a:uFillTx/>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b="1" strike="noStrike" noProof="0" dirty="0" smtClean="0">
              <a:ln>
                <a:noFill/>
              </a:ln>
              <a:effectLst/>
              <a:uLnTx/>
              <a:uFillTx/>
              <a:sym typeface="MS PGothic" panose="020B0600070205080204" pitchFamily="34" charset="-128"/>
            </a:endParaRPr>
          </a:p>
        </p:txBody>
      </p:sp>
      <p:pic>
        <p:nvPicPr>
          <p:cNvPr id="79" name="图片 65"/>
          <p:cNvPicPr>
            <a:picLocks noChangeAspect="1"/>
          </p:cNvPicPr>
          <p:nvPr/>
        </p:nvPicPr>
        <p:blipFill>
          <a:blip r:embed="rId1"/>
          <a:stretch>
            <a:fillRect/>
          </a:stretch>
        </p:blipFill>
        <p:spPr>
          <a:xfrm>
            <a:off x="460375" y="741680"/>
            <a:ext cx="4451985" cy="1925320"/>
          </a:xfrm>
          <a:prstGeom prst="rect">
            <a:avLst/>
          </a:prstGeom>
          <a:noFill/>
          <a:ln w="9525">
            <a:noFill/>
          </a:ln>
        </p:spPr>
      </p:pic>
    </p:spTree>
  </p:cSld>
  <p:clrMapOvr>
    <a:masterClrMapping/>
  </p:clrMapOvr>
  <p:transition spd="med">
    <p:fade thruBlk="1"/>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标题 13313"/>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4338" name="文本占位符 13314"/>
          <p:cNvSpPr>
            <a:spLocks noGrp="1" noChangeArrowheads="1"/>
          </p:cNvSpPr>
          <p:nvPr>
            <p:ph idx="1"/>
          </p:nvPr>
        </p:nvSpPr>
        <p:spPr>
          <a:xfrm>
            <a:off x="288925" y="238125"/>
            <a:ext cx="5183188" cy="26558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即使降低了教学要求，也不能认为学生就能够完全达到这个目标。巩子坤等人对小学生学习概率的研究表明“在学生中，尤其是在高年级学生中，等可能性偏见也是一类常见的错误概念。…‘这是因为学生不能正确列出事件中的所有基本事件．即不能正确找出样本空间，从而导致了等可能性偏见这一错误概念的使用……认为所有结果平分机会，而不管每个结果是不是等可能的……”该研究通过对803名学生的测试发现，学生出现等可能性偏见错误的频率随年龄的增长不降反升，在11岁达到顶峰，12岁有所下降，但错误率仍然高达20％以上。</a:t>
            </a:r>
            <a:endPar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标题 13313"/>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4338" name="文本占位符 13314"/>
          <p:cNvSpPr>
            <a:spLocks noGrp="1" noChangeArrowheads="1"/>
          </p:cNvSpPr>
          <p:nvPr>
            <p:ph idx="1"/>
          </p:nvPr>
        </p:nvSpPr>
        <p:spPr>
          <a:xfrm>
            <a:off x="288925" y="238125"/>
            <a:ext cx="5183188" cy="26558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sz="1300" b="1" i="0" u="none" strike="noStrike" kern="1200" cap="none" spc="0" normalizeH="0" baseline="0" noProof="0" dirty="0" smtClean="0">
                <a:ln>
                  <a:noFill/>
                </a:ln>
                <a:solidFill>
                  <a:srgbClr val="CF743D"/>
                </a:solidFill>
                <a:effectLst/>
                <a:uLnTx/>
                <a:uFillTx/>
                <a:latin typeface="+mn-ea"/>
                <a:cs typeface="+mn-ea"/>
                <a:sym typeface="MS PGothic" panose="020B0600070205080204" pitchFamily="34" charset="-128"/>
              </a:rPr>
              <a:t>所以在今后的概率教学中，应注意以下几点。</a:t>
            </a:r>
            <a:endParaRPr kumimoji="0" sz="1300" b="1" i="0" u="none" strike="noStrike" kern="1200" cap="none" spc="0" normalizeH="0" baseline="0" noProof="0" dirty="0" smtClean="0">
              <a:ln>
                <a:noFill/>
              </a:ln>
              <a:solidFill>
                <a:srgbClr val="CF743D"/>
              </a:solidFill>
              <a:effectLst/>
              <a:uLnTx/>
              <a:uFillTx/>
              <a:latin typeface="+mn-ea"/>
              <a:cs typeface="+mn-ea"/>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sz="1300" b="1" i="0" u="none" strike="noStrike" kern="1200" cap="none" spc="0" normalizeH="0" baseline="0" noProof="0" dirty="0" smtClean="0">
                <a:ln>
                  <a:noFill/>
                </a:ln>
                <a:solidFill>
                  <a:srgbClr val="CF743D"/>
                </a:solidFill>
                <a:effectLst/>
                <a:uLnTx/>
                <a:uFillTx/>
                <a:latin typeface="+mn-ea"/>
                <a:cs typeface="+mn-ea"/>
                <a:sym typeface="MS PGothic" panose="020B0600070205080204" pitchFamily="34" charset="-128"/>
              </a:rPr>
              <a:t>第一，随机事件的发生是有条件的，是在一定条件下，事件发生的可能性才有某一大小；条件变了，事件发生的可能性大小也可能会变化。如种子的发芽率与很多因素有关，如种子的质量、保存期限、温度、水分、土壤、阳光、空气等等。在各种条件都合适的情况下，发芽率可能高达90％；条件不合适发芽率可能降到50％甚至不发芽。</a:t>
            </a:r>
            <a:endParaRPr kumimoji="0" sz="1300" b="1" i="0" u="none" strike="noStrike" kern="1200" cap="none" spc="0" normalizeH="0" baseline="0" noProof="0" dirty="0" smtClean="0">
              <a:ln>
                <a:noFill/>
              </a:ln>
              <a:solidFill>
                <a:srgbClr val="CF743D"/>
              </a:solidFill>
              <a:effectLst/>
              <a:uLnTx/>
              <a:uFillTx/>
              <a:latin typeface="+mn-ea"/>
              <a:cs typeface="+mn-ea"/>
              <a:sym typeface="MS PGothic" panose="020B0600070205080204" pitchFamily="34" charset="-128"/>
            </a:endParaRPr>
          </a:p>
        </p:txBody>
      </p:sp>
    </p:spTree>
  </p:cSld>
  <p:clrMapOvr>
    <a:masterClrMapping/>
  </p:clrMapOvr>
  <p:transition spd="med">
    <p:fade thruBlk="1"/>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标题 13313"/>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4338" name="文本占位符 13314"/>
          <p:cNvSpPr>
            <a:spLocks noGrp="1" noChangeArrowheads="1"/>
          </p:cNvSpPr>
          <p:nvPr>
            <p:ph idx="1"/>
          </p:nvPr>
        </p:nvSpPr>
        <p:spPr>
          <a:xfrm>
            <a:off x="288925" y="238125"/>
            <a:ext cx="5183188" cy="26558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sz="1300" b="1" i="0" u="none" strike="noStrike" kern="1200" cap="none" spc="0" normalizeH="0" baseline="0" noProof="0" dirty="0" smtClean="0">
                <a:ln>
                  <a:noFill/>
                </a:ln>
                <a:solidFill>
                  <a:srgbClr val="CF743D"/>
                </a:solidFill>
                <a:effectLst/>
                <a:uLnTx/>
                <a:uFillTx/>
                <a:latin typeface="+mn-ea"/>
                <a:cs typeface="+mn-ea"/>
                <a:sym typeface="MS PGothic" panose="020B0600070205080204" pitchFamily="34" charset="-128"/>
              </a:rPr>
              <a:t>第二，避免把频率与概率混淆。如最经典的就是用掷硬币试验去验证概率。从概率的统计定义而言，做抛硬币试验是可以的，可以使学生参与实践活动、经历知识的形成过程、提高学习的兴趣。关键是广大教师心中要明白：试验次数少的时候频率与概率的误差可能会比较大，但是试验次数多，也不能每次都保证频率与概率相差很小，或者说试验次数足够大的两次试验，也不能保证试验次数多的比试验次数少的误差小。这是随初L事件本身的特点决定的，教师要通过通俗的语言使学生清楚这一点。这样在抛硬币时出现什么情况都是正常的，在学生操作的基础上，有条件的可通过计算机模拟试验，还要呈现数学家们做的试验结果，使学生理解概率的统计定义。</a:t>
            </a:r>
            <a:endParaRPr kumimoji="0" sz="1300" b="1" i="0" u="none" strike="noStrike" kern="1200" cap="none" spc="0" normalizeH="0" baseline="0" noProof="0" dirty="0" smtClean="0">
              <a:ln>
                <a:noFill/>
              </a:ln>
              <a:solidFill>
                <a:srgbClr val="CF743D"/>
              </a:solidFill>
              <a:effectLst/>
              <a:uLnTx/>
              <a:uFillTx/>
              <a:latin typeface="+mn-ea"/>
              <a:cs typeface="+mn-ea"/>
              <a:sym typeface="MS PGothic" panose="020B0600070205080204" pitchFamily="34" charset="-128"/>
            </a:endParaRPr>
          </a:p>
        </p:txBody>
      </p:sp>
    </p:spTree>
  </p:cSld>
  <p:clrMapOvr>
    <a:masterClrMapping/>
  </p:clrMapOvr>
  <p:transition spd="med">
    <p:fade thruBlk="1"/>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标题 13313"/>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4338" name="文本占位符 13314"/>
          <p:cNvSpPr>
            <a:spLocks noGrp="1" noChangeArrowheads="1"/>
          </p:cNvSpPr>
          <p:nvPr>
            <p:ph idx="1"/>
          </p:nvPr>
        </p:nvSpPr>
        <p:spPr>
          <a:xfrm>
            <a:off x="288925" y="250190"/>
            <a:ext cx="5183188" cy="26558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sz="1300" b="1" i="0" u="none" strike="noStrike" kern="1200" cap="none" spc="0" normalizeH="0" baseline="0" noProof="0" dirty="0" smtClean="0">
                <a:ln>
                  <a:noFill/>
                </a:ln>
                <a:solidFill>
                  <a:srgbClr val="CF743D"/>
                </a:solidFill>
                <a:effectLst/>
                <a:uLnTx/>
                <a:uFillTx/>
                <a:latin typeface="+mn-ea"/>
                <a:cs typeface="+mn-ea"/>
                <a:sym typeface="MS PGothic" panose="020B0600070205080204" pitchFamily="34" charset="-128"/>
              </a:rPr>
              <a:t>第三，创设联系学生生活的情境，要注意每个基本事件是否具有等可能性。如下面的题目就不合适：全班50个学生，选一人代表全班参加科普知识竞赛，张三被选中的可能性是多少?事实上参加竞赛是有一定条件的，如需要学习好、知识面宽等，每个学生被选中的可能性是不相等的。在不计算事件的可能性的大小的情况下，要通过多种素材让学生体会哪些事件是等可能性的，哪些不是。如投一个正方体的骰子，1～6每个数字出现的可能性相等；如果把一个棱长不等的长方体六个面上刻上数字1～6，那么每个数字出现的可能性就不相等。</a:t>
            </a:r>
            <a:endParaRPr kumimoji="0" sz="1300" b="1" i="0" u="none" strike="noStrike" kern="1200" cap="none" spc="0" normalizeH="0" baseline="0" noProof="0" dirty="0" smtClean="0">
              <a:ln>
                <a:noFill/>
              </a:ln>
              <a:solidFill>
                <a:srgbClr val="CF743D"/>
              </a:solidFill>
              <a:effectLst/>
              <a:uLnTx/>
              <a:uFillTx/>
              <a:latin typeface="+mn-ea"/>
              <a:cs typeface="+mn-ea"/>
              <a:sym typeface="MS PGothic" panose="020B0600070205080204" pitchFamily="34" charset="-128"/>
            </a:endParaRPr>
          </a:p>
        </p:txBody>
      </p:sp>
    </p:spTree>
  </p:cSld>
  <p:clrMapOvr>
    <a:masterClrMapping/>
  </p:clrMapOvr>
  <p:transition spd="med">
    <p:fade thruBlk="1"/>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标题 13313"/>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4338" name="文本占位符 13314"/>
          <p:cNvSpPr>
            <a:spLocks noGrp="1" noChangeArrowheads="1"/>
          </p:cNvSpPr>
          <p:nvPr>
            <p:ph idx="1"/>
          </p:nvPr>
        </p:nvSpPr>
        <p:spPr>
          <a:xfrm>
            <a:off x="288925" y="238125"/>
            <a:ext cx="5183188" cy="26558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sz="1300" b="1" i="0" u="none" strike="noStrike" kern="1200" cap="none" spc="0" normalizeH="0" baseline="0" noProof="0" dirty="0" smtClean="0">
                <a:ln>
                  <a:noFill/>
                </a:ln>
                <a:solidFill>
                  <a:srgbClr val="CF743D"/>
                </a:solidFill>
                <a:effectLst/>
                <a:uLnTx/>
                <a:uFillTx/>
                <a:latin typeface="+mn-ea"/>
                <a:cs typeface="+mn-cs"/>
                <a:sym typeface="MS PGothic" panose="020B0600070205080204" pitchFamily="34" charset="-128"/>
              </a:rPr>
              <a:t>第四，概率是理论上的精确值，但是随机事件在具体一次试验中可能出现意外，即频率与概率有一定偏差。随机中有精确，精确中有随机，这是对待概率的一种科学态度。</a:t>
            </a:r>
            <a:endParaRPr kumimoji="0" sz="1300" b="1" i="0" u="none" strike="noStrike" kern="1200" cap="none" spc="0" normalizeH="0" baseline="0" noProof="0" dirty="0" smtClean="0">
              <a:ln>
                <a:noFill/>
              </a:ln>
              <a:solidFill>
                <a:srgbClr val="CF743D"/>
              </a:solidFill>
              <a:effectLst/>
              <a:uLnTx/>
              <a:uFillTx/>
              <a:latin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sz="1300" b="1" i="0" u="none" strike="noStrike" kern="1200" cap="none" spc="0" normalizeH="0" baseline="0" noProof="0" dirty="0" smtClean="0">
                <a:ln>
                  <a:noFill/>
                </a:ln>
                <a:solidFill>
                  <a:srgbClr val="CF743D"/>
                </a:solidFill>
                <a:effectLst/>
                <a:uLnTx/>
                <a:uFillTx/>
                <a:latin typeface="+mn-ea"/>
                <a:cs typeface="+mn-cs"/>
                <a:sym typeface="MS PGothic" panose="020B0600070205080204" pitchFamily="34" charset="-128"/>
              </a:rPr>
              <a:t>无论是教师还是学生，在教学和学习概率知识之前都接受了大量的传统的确定性的数学，当突然面对概率这种具有不确定性的知识时，需要观念的转变，要具有确定性与不确定性的对立统一思想。</a:t>
            </a:r>
            <a:endParaRPr kumimoji="0" sz="1300" b="1" i="0" u="none" strike="noStrike" kern="1200" cap="none" spc="0" normalizeH="0" baseline="0" noProof="0" dirty="0" smtClean="0">
              <a:ln>
                <a:noFill/>
              </a:ln>
              <a:solidFill>
                <a:srgbClr val="CF743D"/>
              </a:solidFill>
              <a:effectLst/>
              <a:uLnTx/>
              <a:uFillTx/>
              <a:latin typeface="+mn-ea"/>
              <a:cs typeface="+mn-cs"/>
              <a:sym typeface="MS PGothic" panose="020B0600070205080204" pitchFamily="34" charset="-128"/>
            </a:endParaRPr>
          </a:p>
        </p:txBody>
      </p:sp>
    </p:spTree>
  </p:cSld>
  <p:clrMapOvr>
    <a:masterClrMapping/>
  </p:clrMapOvr>
  <p:transition spd="med">
    <p:fade thruBlk="1"/>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标题 13313"/>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4338" name="文本占位符 13314"/>
          <p:cNvSpPr>
            <a:spLocks noGrp="1" noChangeArrowheads="1"/>
          </p:cNvSpPr>
          <p:nvPr>
            <p:ph idx="1"/>
          </p:nvPr>
        </p:nvSpPr>
        <p:spPr>
          <a:xfrm>
            <a:off x="288925" y="238125"/>
            <a:ext cx="5183188" cy="26558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典型</a:t>
            </a: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a:t>
            </a:r>
            <a:endParaRPr kumimoji="0" lang="en-US" altLang="zh-CN" sz="1300" b="0"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例题1 连续两次抛掷一枚硬币，如果第一次正面朝上，那么第二次一定是反面朝上吗?</a:t>
            </a:r>
            <a:endParaRPr kumimoji="0" sz="1300" b="0"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标题 13313"/>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4338" name="文本占位符 13314"/>
          <p:cNvSpPr>
            <a:spLocks noGrp="1" noChangeArrowheads="1"/>
          </p:cNvSpPr>
          <p:nvPr>
            <p:ph idx="1"/>
          </p:nvPr>
        </p:nvSpPr>
        <p:spPr>
          <a:xfrm>
            <a:off x="288925" y="238125"/>
            <a:ext cx="5183188" cy="26558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ea"/>
                <a:cs typeface="+mn-cs"/>
                <a:sym typeface="MS PGothic" panose="020B0600070205080204" pitchFamily="34" charset="-128"/>
              </a:rPr>
              <a:t>典型</a:t>
            </a:r>
            <a:r>
              <a:rPr kumimoji="0" lang="zh-CN" altLang="en-US" sz="1300" b="1" i="0" u="none" strike="noStrike" kern="1200" cap="none" spc="0" normalizeH="0" baseline="0" noProof="0" dirty="0" smtClean="0">
                <a:ln>
                  <a:noFill/>
                </a:ln>
                <a:solidFill>
                  <a:srgbClr val="CF743D"/>
                </a:solidFill>
                <a:effectLst/>
                <a:uLnTx/>
                <a:uFillTx/>
                <a:latin typeface="+mn-ea"/>
                <a:cs typeface="+mn-cs"/>
                <a:sym typeface="MS PGothic" panose="020B0600070205080204" pitchFamily="34" charset="-128"/>
              </a:rPr>
              <a:t>例题</a:t>
            </a:r>
            <a:endParaRPr kumimoji="0" lang="en-US" altLang="zh-CN" sz="1300" b="0" i="0" u="none" strike="noStrike" kern="1200" cap="none" spc="0" normalizeH="0" baseline="0" noProof="0" dirty="0" smtClean="0">
              <a:ln>
                <a:noFill/>
              </a:ln>
              <a:solidFill>
                <a:srgbClr val="CF743D"/>
              </a:solidFill>
              <a:effectLst/>
              <a:uLnTx/>
              <a:uFillTx/>
              <a:latin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ea"/>
                <a:ea typeface="+mn-ea"/>
                <a:cs typeface="+mn-cs"/>
                <a:sym typeface="MS PGothic" panose="020B0600070205080204" pitchFamily="34" charset="-128"/>
              </a:rPr>
              <a:t>例题2 天气预报预测明天降水概率是90％，明天一定下雨吗?</a:t>
            </a:r>
            <a:r>
              <a:rPr kumimoji="0" sz="1300" b="0"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 </a:t>
            </a:r>
            <a:endParaRPr kumimoji="0" sz="1300" b="0"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标题 13313"/>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4338" name="文本占位符 13314"/>
          <p:cNvSpPr>
            <a:spLocks noGrp="1" noChangeArrowheads="1"/>
          </p:cNvSpPr>
          <p:nvPr>
            <p:ph idx="1"/>
          </p:nvPr>
        </p:nvSpPr>
        <p:spPr>
          <a:xfrm>
            <a:off x="288925" y="238125"/>
            <a:ext cx="5183188" cy="26558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典型</a:t>
            </a: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例题</a:t>
            </a:r>
            <a:endParaRPr kumimoji="0" lang="en-US" altLang="zh-CN" sz="1300" b="0"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algn="l" defTabSz="504825" rtl="0" eaLnBrk="1" fontAlgn="base" latinLnBrk="0" hangingPunct="1">
              <a:lnSpc>
                <a:spcPct val="100000"/>
              </a:lnSpc>
              <a:spcBef>
                <a:spcPct val="20000"/>
              </a:spcBef>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例题3  小明、小东、小丽每人带来l块糖，小明的是红色的、小东的是黄色的、小丽的是绿色的，这3块糖只有包装纸的颜色不同，其他方面都相同。把这3块糖放在一个盒子里，每人任意取1块。</a:t>
            </a:r>
            <a:endPar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endParaRPr>
          </a:p>
          <a:p>
            <a:pPr marL="0" marR="0" lvl="0" algn="l" defTabSz="504825" rtl="0" eaLnBrk="1" fontAlgn="base" latinLnBrk="0" hangingPunct="1">
              <a:lnSpc>
                <a:spcPct val="100000"/>
              </a:lnSpc>
              <a:spcBef>
                <a:spcPct val="20000"/>
              </a:spcBef>
              <a:buClrTx/>
              <a:buSzTx/>
              <a:buFont typeface="Arial" panose="020B0604020202020204" pitchFamily="34" charset="0"/>
              <a:buNone/>
              <a:defRPr/>
            </a:pPr>
            <a:r>
              <a:rPr lang="zh-CN" altLang="en-US" b="1" noProof="0" dirty="0">
                <a:ln>
                  <a:noFill/>
                </a:ln>
                <a:effectLst/>
                <a:uLnTx/>
                <a:uFillTx/>
                <a:sym typeface="MS PGothic" panose="020B0600070205080204" pitchFamily="34" charset="-128"/>
              </a:rPr>
              <a:t>(1)下列事件一定发生的是(    )。</a:t>
            </a:r>
            <a:endParaRPr kumimoji="0" lang="zh-CN" altLang="en-US"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endParaRPr>
          </a:p>
          <a:p>
            <a:pPr marL="0" marR="0" lvl="0" algn="l" defTabSz="504825" rtl="0" eaLnBrk="1" fontAlgn="base" latinLnBrk="0" hangingPunct="1">
              <a:lnSpc>
                <a:spcPct val="100000"/>
              </a:lnSpc>
              <a:spcBef>
                <a:spcPct val="20000"/>
              </a:spcBef>
              <a:buClrTx/>
              <a:buSzTx/>
              <a:buFont typeface="Arial" panose="020B0604020202020204" pitchFamily="34" charset="0"/>
              <a:buNone/>
              <a:defRPr/>
            </a:pPr>
            <a:r>
              <a:rPr lang="zh-CN" altLang="en-US" b="1" noProof="0" dirty="0">
                <a:ln>
                  <a:noFill/>
                </a:ln>
                <a:effectLst/>
                <a:uLnTx/>
                <a:uFillTx/>
                <a:sym typeface="MS PGothic" panose="020B0600070205080204" pitchFamily="34" charset="-128"/>
              </a:rPr>
              <a:t>A．小东恰好取到自己带来的糖    B．小丽取到别人带来的糖</a:t>
            </a:r>
            <a:endParaRPr kumimoji="0" lang="zh-CN" altLang="en-US"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endParaRPr>
          </a:p>
          <a:p>
            <a:pPr marL="0" marR="0" lvl="0" algn="l" defTabSz="504825" rtl="0" eaLnBrk="1" fontAlgn="base" latinLnBrk="0" hangingPunct="1">
              <a:lnSpc>
                <a:spcPct val="100000"/>
              </a:lnSpc>
              <a:spcBef>
                <a:spcPct val="20000"/>
              </a:spcBef>
              <a:buClrTx/>
              <a:buSzTx/>
              <a:buFont typeface="Arial" panose="020B0604020202020204" pitchFamily="34" charset="0"/>
              <a:buNone/>
              <a:defRPr/>
            </a:pPr>
            <a:r>
              <a:rPr lang="zh-CN" altLang="en-US" b="1" noProof="0" dirty="0">
                <a:ln>
                  <a:noFill/>
                </a:ln>
                <a:effectLst/>
                <a:uLnTx/>
                <a:uFillTx/>
                <a:sym typeface="MS PGothic" panose="020B0600070205080204" pitchFamily="34" charset="-128"/>
              </a:rPr>
              <a:t>C．每个人都取到l块糖    D．小明取到小丽带来的糖</a:t>
            </a:r>
            <a:endParaRPr kumimoji="0" lang="zh-CN" altLang="en-US"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endParaRPr>
          </a:p>
          <a:p>
            <a:pPr marL="0" marR="0" lvl="0" algn="l" defTabSz="504825" rtl="0" eaLnBrk="1" fontAlgn="base" latinLnBrk="0" hangingPunct="1">
              <a:lnSpc>
                <a:spcPct val="100000"/>
              </a:lnSpc>
              <a:spcBef>
                <a:spcPct val="20000"/>
              </a:spcBef>
              <a:buClrTx/>
              <a:buSzTx/>
              <a:buFont typeface="Arial" panose="020B0604020202020204" pitchFamily="34" charset="0"/>
              <a:buNone/>
              <a:defRPr/>
            </a:pPr>
            <a:r>
              <a:rPr lang="zh-CN" altLang="en-US" b="1" noProof="0" dirty="0">
                <a:ln>
                  <a:noFill/>
                </a:ln>
                <a:effectLst/>
                <a:uLnTx/>
                <a:uFillTx/>
                <a:sym typeface="MS PGothic" panose="020B0600070205080204" pitchFamily="34" charset="-128"/>
              </a:rPr>
              <a:t>(2)3人都取到自己带来的糖，都没有取到自己带来的糖，哪个可能性大?</a:t>
            </a:r>
            <a:endParaRPr kumimoji="0" lang="zh-CN" altLang="en-US"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endParaRPr>
          </a:p>
          <a:p>
            <a:pPr marL="189230" marR="0" lvl="0" indent="-189230" algn="l" defTabSz="504825"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sz="1300" b="0"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标题 10241"/>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1266" name="文本占位符 10242"/>
          <p:cNvSpPr>
            <a:spLocks noGrp="1" noChangeArrowheads="1"/>
          </p:cNvSpPr>
          <p:nvPr>
            <p:ph idx="1"/>
          </p:nvPr>
        </p:nvSpPr>
        <p:spPr>
          <a:xfrm>
            <a:off x="288925" y="209550"/>
            <a:ext cx="5183188" cy="2684463"/>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sz="1300" b="1" i="0" u="none" strike="noStrike" kern="1200" cap="none" spc="0" normalizeH="0" baseline="0" noProof="0" dirty="0" smtClean="0">
                <a:ln>
                  <a:noFill/>
                </a:ln>
                <a:solidFill>
                  <a:srgbClr val="CF743D"/>
                </a:solidFill>
                <a:effectLst/>
                <a:uLnTx/>
                <a:uFillTx/>
                <a:latin typeface="+mn-ea"/>
                <a:cs typeface="+mn-ea"/>
                <a:sym typeface="MS PGothic" panose="020B0600070205080204" pitchFamily="34" charset="-128"/>
              </a:rPr>
              <a:t>数学思想方法有一种内在的、独特的美，从数学知识提炼出思想方法，是—种升华的美。</a:t>
            </a:r>
            <a:endParaRPr kumimoji="0" sz="1300" b="1" i="0" u="none" strike="noStrike" kern="1200" cap="none" spc="0" normalizeH="0" baseline="0" noProof="0" dirty="0" smtClean="0">
              <a:ln>
                <a:noFill/>
              </a:ln>
              <a:solidFill>
                <a:srgbClr val="CF743D"/>
              </a:solidFill>
              <a:effectLst/>
              <a:uLnTx/>
              <a:uFillTx/>
              <a:latin typeface="+mn-ea"/>
              <a:cs typeface="+mn-ea"/>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sz="1300" b="1" i="0" u="none" strike="noStrike" kern="1200" cap="none" spc="0" normalizeH="0" baseline="0" noProof="0" dirty="0" smtClean="0">
                <a:ln>
                  <a:noFill/>
                </a:ln>
                <a:solidFill>
                  <a:srgbClr val="CF743D"/>
                </a:solidFill>
                <a:effectLst/>
                <a:uLnTx/>
                <a:uFillTx/>
                <a:latin typeface="+mn-ea"/>
                <a:cs typeface="+mn-ea"/>
                <a:sym typeface="MS PGothic" panose="020B0600070205080204" pitchFamily="34" charset="-128"/>
              </a:rPr>
              <a:t>因此，数学不但有很多用处，数学还很美。</a:t>
            </a:r>
            <a:endParaRPr kumimoji="0" sz="1300" b="1" i="0" u="none" strike="noStrike" kern="1200" cap="none" spc="0" normalizeH="0" baseline="0" noProof="0" dirty="0" smtClean="0">
              <a:ln>
                <a:noFill/>
              </a:ln>
              <a:solidFill>
                <a:srgbClr val="CF743D"/>
              </a:solidFill>
              <a:effectLst/>
              <a:uLnTx/>
              <a:uFillTx/>
              <a:latin typeface="+mn-ea"/>
              <a:cs typeface="+mn-ea"/>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sz="1300" b="1" i="0" u="none" strike="noStrike" kern="1200" cap="none" spc="0" normalizeH="0" baseline="0" noProof="0" dirty="0" smtClean="0">
                <a:ln>
                  <a:noFill/>
                </a:ln>
                <a:solidFill>
                  <a:srgbClr val="CF743D"/>
                </a:solidFill>
                <a:effectLst/>
                <a:uLnTx/>
                <a:uFillTx/>
                <a:latin typeface="+mn-ea"/>
                <a:cs typeface="+mn-ea"/>
                <a:sym typeface="MS PGothic" panose="020B0600070205080204" pitchFamily="34" charset="-128"/>
              </a:rPr>
              <a:t>生活中有很多美的事物，如美丽的风景、照片、山水画，优美的音乐、诗歌、舞蹈等等，使我们的生活丰富多彩，人们觉得生活无限美好。当我们内心放松、无压力的时候，往往更能够感受到美的存在，如看到路边的迎春花在料峭的春风中绽放时，随手用手扫[拍几张照片发到微信上，心情会更好。但是，当我们的心情紧张、压力大的时候，面对钢琴被迫弹奏，也可能像坐在火炉上烤一样难熬，感受不到音乐的美。</a:t>
            </a:r>
            <a:endParaRPr kumimoji="0" sz="1300" b="1" i="0" u="none" strike="noStrike" kern="1200" cap="none" spc="0" normalizeH="0" baseline="0" noProof="0" dirty="0" smtClean="0">
              <a:ln>
                <a:noFill/>
              </a:ln>
              <a:solidFill>
                <a:srgbClr val="CF743D"/>
              </a:solidFill>
              <a:effectLst/>
              <a:uLnTx/>
              <a:uFillTx/>
              <a:latin typeface="+mn-ea"/>
              <a:cs typeface="+mn-ea"/>
              <a:sym typeface="MS PGothic" panose="020B0600070205080204" pitchFamily="34" charset="-128"/>
            </a:endParaRPr>
          </a:p>
        </p:txBody>
      </p:sp>
    </p:spTree>
  </p:cSld>
  <p:clrMapOvr>
    <a:masterClrMapping/>
  </p:clrMapOvr>
  <p:transition spd="med">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标题 11265"/>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2290" name="文本占位符 11266"/>
          <p:cNvSpPr>
            <a:spLocks noGrp="1" noChangeArrowheads="1"/>
          </p:cNvSpPr>
          <p:nvPr>
            <p:ph idx="1"/>
          </p:nvPr>
        </p:nvSpPr>
        <p:spPr>
          <a:xfrm>
            <a:off x="288925" y="250825"/>
            <a:ext cx="5183188" cy="26431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b="1" noProof="0" dirty="0" smtClean="0">
              <a:ln>
                <a:noFill/>
              </a:ln>
              <a:effectLst/>
              <a:uLnTx/>
              <a:uFillTx/>
              <a:latin typeface="+mn-ea"/>
              <a:cs typeface="+mn-ea"/>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endParaRPr b="1" noProof="0" dirty="0" smtClean="0">
              <a:ln>
                <a:noFill/>
              </a:ln>
              <a:effectLst/>
              <a:uLnTx/>
              <a:uFillTx/>
              <a:latin typeface="+mn-ea"/>
              <a:cs typeface="+mn-ea"/>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b="1" noProof="0" dirty="0" smtClean="0">
                <a:ln>
                  <a:noFill/>
                </a:ln>
                <a:effectLst/>
                <a:uLnTx/>
                <a:uFillTx/>
                <a:latin typeface="+mn-ea"/>
                <a:cs typeface="+mn-ea"/>
                <a:sym typeface="MS PGothic" panose="020B0600070205080204" pitchFamily="34" charset="-128"/>
              </a:rPr>
              <a:t>在升学就业压力的强烈冲击下，很多家长陷入了实用主义美学的泥潭，使得像钢琴这种高雅的艺术也被一些家长当作升学的筹码，逼着不知道是否内心真正喜欢、是否有天赋的孩子们学习钢琴，我相信很多孩子的感受不一定是美的。那数学就更谈不上美了，在多数学生和家长的眼中，数学也只是升学考试的筹码，在繁难的大量的数学作业面前，怎么可能感受到数学的美呢?由此看来，想让学生甚至家长认识到数学的美，必须创造相应的学习环境。</a:t>
            </a:r>
            <a:endParaRPr kumimoji="0" sz="1300" b="1" i="0" u="none" strike="noStrike" kern="1200" cap="none" spc="0" normalizeH="0" baseline="0" noProof="0" dirty="0" smtClean="0">
              <a:ln>
                <a:noFill/>
              </a:ln>
              <a:solidFill>
                <a:srgbClr val="CF743D"/>
              </a:solidFill>
              <a:effectLst/>
              <a:uLnTx/>
              <a:uFillTx/>
              <a:latin typeface="+mn-ea"/>
              <a:cs typeface="+mn-ea"/>
              <a:sym typeface="MS PGothic" panose="020B0600070205080204" pitchFamily="34" charset="-128"/>
            </a:endParaRPr>
          </a:p>
        </p:txBody>
      </p:sp>
    </p:spTree>
  </p:cSld>
  <p:clrMapOvr>
    <a:masterClrMapping/>
  </p:clrMapOvr>
  <p:transition spd="med">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标题 12289"/>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3314" name="文本占位符 12290"/>
          <p:cNvSpPr>
            <a:spLocks noGrp="1" noChangeArrowheads="1"/>
          </p:cNvSpPr>
          <p:nvPr>
            <p:ph idx="1"/>
          </p:nvPr>
        </p:nvSpPr>
        <p:spPr>
          <a:xfrm>
            <a:off x="287655" y="177800"/>
            <a:ext cx="5183188" cy="2709863"/>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二、数学美思想的应用</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rPr>
              <a:t>在小学数学中，能够让学生欣赏数学美的地方有很多。既要让学生认识数学符号、公式的简洁美，欣赏几何图形和算式的对称美，加与减、乘与除、奇与偶等的对立统一的和谐美，也应体会数学思想方法的升华美、境界美。让学生认识到如果能学会用数学思想方法学习数学、解决问题，不仅是数学素养的提高，也是一种理性认识的升华。</a:t>
            </a:r>
            <a:endParaRPr kumimoji="0" lang="zh-CN" altLang="en-US" sz="1300" b="1" i="0" u="none" strike="noStrike" kern="1200" cap="none" spc="0" normalizeH="0" baseline="0" noProof="0" dirty="0" smtClean="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标题 13313"/>
          <p:cNvSpPr>
            <a:spLocks noGrp="1"/>
          </p:cNvSpPr>
          <p:nvPr>
            <p:ph type="title"/>
          </p:nvPr>
        </p:nvSpPr>
        <p:spPr/>
        <p:txBody>
          <a:bodyPr vert="horz" wrap="square" lIns="50396" tIns="25198" rIns="50396" bIns="25198" anchor="ctr"/>
          <a:p>
            <a:pPr eaLnBrk="1" hangingPunct="1"/>
            <a:br>
              <a:rPr lang="zh-CN" altLang="zh-CN" dirty="0"/>
            </a:br>
            <a:endParaRPr lang="zh-CN" altLang="zh-CN" dirty="0"/>
          </a:p>
        </p:txBody>
      </p:sp>
      <p:sp>
        <p:nvSpPr>
          <p:cNvPr id="14338" name="文本占位符 13314"/>
          <p:cNvSpPr>
            <a:spLocks noGrp="1" noChangeArrowheads="1"/>
          </p:cNvSpPr>
          <p:nvPr>
            <p:ph idx="1"/>
          </p:nvPr>
        </p:nvSpPr>
        <p:spPr>
          <a:xfrm>
            <a:off x="288925" y="238125"/>
            <a:ext cx="5183188" cy="2655888"/>
          </a:xfrm>
        </p:spPr>
        <p:txBody>
          <a:bodyPr vert="horz" wrap="square" lIns="50396" tIns="25198" rIns="50396" bIns="25198" numCol="1" anchor="t" anchorCtr="0" compatLnSpc="1"/>
          <a:lstStyle/>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三、数学美思想的教学</a:t>
            </a:r>
            <a:endPar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endParaRPr>
          </a:p>
          <a:p>
            <a:pPr marL="0" marR="0" lvl="0" indent="0" algn="l" defTabSz="504825"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rPr>
              <a:t>实事求是地说，学生学习数学有压力的主要原因不是教材，而是升学考试带来的超标内容的训练和课外辅导；如果考试题目的难度不超过教材，相信大多数学生就不会在数学学习上有太大压力了。因此，要让学生在学习数学的过程中感受和认识数学的美，首先要以教材为基础和核心，难度上不宜超过教材，让学生在掌握“四基”的基础上欣赏数学的美。</a:t>
            </a:r>
            <a:endParaRPr kumimoji="0" lang="zh-CN" altLang="en-US" sz="1300" b="1" i="0" u="none" strike="noStrike" kern="1200" cap="none" spc="0" normalizeH="0" baseline="0" noProof="0" dirty="0">
              <a:ln>
                <a:noFill/>
              </a:ln>
              <a:solidFill>
                <a:srgbClr val="CF743D"/>
              </a:solidFill>
              <a:effectLst/>
              <a:uLnTx/>
              <a:uFillTx/>
              <a:latin typeface="+mn-lt"/>
              <a:ea typeface="+mn-ea"/>
              <a:cs typeface="+mn-cs"/>
              <a:sym typeface="MS PGothic" panose="020B0600070205080204" pitchFamily="34" charset="-128"/>
            </a:endParaRPr>
          </a:p>
        </p:txBody>
      </p:sp>
    </p:spTree>
  </p:cSld>
  <p:clrMapOvr>
    <a:masterClrMapping/>
  </p:clrMapOvr>
  <p:transition spd="med">
    <p:fade thruBlk="1"/>
  </p:transition>
</p:sld>
</file>

<file path=ppt/tags/tag1.xml><?xml version="1.0" encoding="utf-8"?>
<p:tagLst xmlns:p="http://schemas.openxmlformats.org/presentationml/2006/main">
  <p:tag name="KSO_WPP_MARK_KEY" val="88f6131e-4bcc-405f-a105-3bdff1ce8422"/>
  <p:tag name="COMMONDATA" val="eyJoZGlkIjoiMGVmMThjOTY1YWM5YzY2YTBlNDY0ZjA2NzZiZDVhNDAifQ=="/>
</p:tagLst>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课程计划">
  <a:themeElements>
    <a:clrScheme name="">
      <a:dk1>
        <a:srgbClr val="000000"/>
      </a:dk1>
      <a:lt1>
        <a:srgbClr val="FFFFFF"/>
      </a:lt1>
      <a:dk2>
        <a:srgbClr val="1D2631"/>
      </a:dk2>
      <a:lt2>
        <a:srgbClr val="EEECE1"/>
      </a:lt2>
      <a:accent1>
        <a:srgbClr val="3F4855"/>
      </a:accent1>
      <a:accent2>
        <a:srgbClr val="F1A138"/>
      </a:accent2>
      <a:accent3>
        <a:srgbClr val="FFFFFF"/>
      </a:accent3>
      <a:accent4>
        <a:srgbClr val="000000"/>
      </a:accent4>
      <a:accent5>
        <a:srgbClr val="AFB1B4"/>
      </a:accent5>
      <a:accent6>
        <a:srgbClr val="D89031"/>
      </a:accent6>
      <a:hlink>
        <a:srgbClr val="B8CCE4"/>
      </a:hlink>
      <a:folHlink>
        <a:srgbClr val="B8CCE4"/>
      </a:folHlink>
    </a:clrScheme>
    <a:fontScheme name="">
      <a:majorFont>
        <a:latin typeface="Verdana"/>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卡通气泡">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Yikes!"/>
        <a:ea typeface="微软雅黑"/>
        <a:cs typeface=""/>
      </a:majorFont>
      <a:minorFont>
        <a:latin typeface="Yikes!"/>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卡通气泡">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Yikes!"/>
        <a:ea typeface="微软雅黑"/>
        <a:cs typeface=""/>
      </a:majorFont>
      <a:minorFont>
        <a:latin typeface="Yikes!"/>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卡通气泡">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Yikes!"/>
        <a:ea typeface="微软雅黑"/>
        <a:cs typeface=""/>
      </a:majorFont>
      <a:minorFont>
        <a:latin typeface="Yikes!"/>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11554</Words>
  <Application>WPS 演示</Application>
  <PresentationFormat>自定义</PresentationFormat>
  <Paragraphs>399</Paragraphs>
  <Slides>57</Slides>
  <Notes>0</Notes>
  <HiddenSlides>0</HiddenSlides>
  <MMClips>0</MMClips>
  <ScaleCrop>false</ScaleCrop>
  <HeadingPairs>
    <vt:vector size="6" baseType="variant">
      <vt:variant>
        <vt:lpstr>已用的字体</vt:lpstr>
      </vt:variant>
      <vt:variant>
        <vt:i4>13</vt:i4>
      </vt:variant>
      <vt:variant>
        <vt:lpstr>主题</vt:lpstr>
      </vt:variant>
      <vt:variant>
        <vt:i4>5</vt:i4>
      </vt:variant>
      <vt:variant>
        <vt:lpstr>幻灯片标题</vt:lpstr>
      </vt:variant>
      <vt:variant>
        <vt:i4>57</vt:i4>
      </vt:variant>
    </vt:vector>
  </HeadingPairs>
  <TitlesOfParts>
    <vt:vector size="75" baseType="lpstr">
      <vt:lpstr>Arial</vt:lpstr>
      <vt:lpstr>宋体</vt:lpstr>
      <vt:lpstr>Wingdings</vt:lpstr>
      <vt:lpstr>微软雅黑 Light</vt:lpstr>
      <vt:lpstr>Calibri Light</vt:lpstr>
      <vt:lpstr>微软雅黑</vt:lpstr>
      <vt:lpstr>Calibri</vt:lpstr>
      <vt:lpstr>Arial</vt:lpstr>
      <vt:lpstr>MS PGothic</vt:lpstr>
      <vt:lpstr>Verdana</vt:lpstr>
      <vt:lpstr>Yikes!</vt:lpstr>
      <vt:lpstr>Segoe Print</vt:lpstr>
      <vt:lpstr>Arial Unicode MS</vt:lpstr>
      <vt:lpstr>Office 主题</vt:lpstr>
      <vt:lpstr>课程计划</vt:lpstr>
      <vt:lpstr>卡通气泡</vt:lpstr>
      <vt:lpstr>1_卡通气泡</vt:lpstr>
      <vt:lpstr>2_卡通气泡</vt:lpstr>
      <vt:lpstr>知识点1 数学美思想</vt:lpstr>
      <vt:lpstr>PowerPoint 演示文稿</vt:lpstr>
      <vt:lpstr>PowerPoint 演示文稿</vt:lpstr>
      <vt:lpstr>PowerPoint 演示文稿</vt:lpstr>
      <vt:lpstr>PowerPoint 演示文稿</vt:lpstr>
      <vt:lpstr> </vt:lpstr>
      <vt:lpstr> </vt:lpstr>
      <vt:lpstr> </vt:lpstr>
      <vt:lpstr> </vt:lpstr>
      <vt:lpstr> </vt:lpstr>
      <vt:lpstr> </vt:lpstr>
      <vt:lpstr> </vt:lpstr>
      <vt:lpstr>知识点2 分析法和综合法</vt:lpstr>
      <vt:lpstr>PowerPoint 演示文稿</vt:lpstr>
      <vt:lpstr>PowerPoint 演示文稿</vt:lpstr>
      <vt:lpstr>PowerPoint 演示文稿</vt:lpstr>
      <vt:lpstr>PowerPoint 演示文稿</vt:lpstr>
      <vt:lpstr> </vt:lpstr>
      <vt:lpstr> </vt:lpstr>
      <vt:lpstr> </vt:lpstr>
      <vt:lpstr> </vt:lpstr>
      <vt:lpstr> </vt:lpstr>
      <vt:lpstr>知识点5 统计思想</vt:lpstr>
      <vt:lpstr>PowerPoint 演示文稿</vt:lpstr>
      <vt:lpstr>PowerPoint 演示文稿</vt:lpstr>
      <vt:lpstr>PowerPoint 演示文稿</vt:lpstr>
      <vt:lpstr>PowerPoint 演示文稿</vt:lpstr>
      <vt:lpstr> </vt:lpstr>
      <vt:lpstr> </vt:lpstr>
      <vt:lpstr> </vt:lpstr>
      <vt:lpstr>PowerPoint 演示文稿</vt:lpstr>
      <vt:lpstr> </vt:lpstr>
      <vt:lpstr> </vt:lpstr>
      <vt:lpstr> </vt:lpstr>
      <vt:lpstr> </vt:lpstr>
      <vt:lpstr> </vt:lpstr>
      <vt:lpstr> </vt:lpstr>
      <vt:lpstr> </vt:lpstr>
      <vt:lpstr> </vt:lpstr>
      <vt:lpstr> </vt:lpstr>
      <vt:lpstr> </vt:lpstr>
      <vt:lpstr>知识点6 随机思想</vt:lpstr>
      <vt:lpstr>PowerPoint 演示文稿</vt:lpstr>
      <vt:lpstr>PowerPoint 演示文稿</vt:lpstr>
      <vt:lpstr>PowerPoint 演示文稿</vt:lpstr>
      <vt:lpstr>PowerPoint 演示文稿</vt:lpstr>
      <vt:lpstr> </vt:lpstr>
      <vt:lpstr> </vt:lpstr>
      <vt:lpstr> </vt:lpstr>
      <vt:lpstr> </vt:lpstr>
      <vt:lpstr> </vt:lpstr>
      <vt:lpstr> </vt:lpstr>
      <vt:lpstr> </vt:lpstr>
      <vt:lpstr> </vt:lpstr>
      <vt:lpstr> </vt:lpstr>
      <vt:lpstr> </vt:lpstr>
      <vt:lpstr>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罗少成</cp:lastModifiedBy>
  <cp:revision>135</cp:revision>
  <dcterms:created xsi:type="dcterms:W3CDTF">2017-08-03T01:01:00Z</dcterms:created>
  <dcterms:modified xsi:type="dcterms:W3CDTF">2023-03-14T13:56:35Z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C4D08CF3DB5247148FCBA6B36842B5EF</vt:lpwstr>
  </property>
</Properties>
</file>